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4"/>
  </p:notesMasterIdLst>
  <p:handoutMasterIdLst>
    <p:handoutMasterId r:id="rId15"/>
  </p:handoutMasterIdLst>
  <p:sldIdLst>
    <p:sldId id="275" r:id="rId2"/>
    <p:sldId id="257" r:id="rId3"/>
    <p:sldId id="259" r:id="rId4"/>
    <p:sldId id="258" r:id="rId5"/>
    <p:sldId id="278" r:id="rId6"/>
    <p:sldId id="279" r:id="rId7"/>
    <p:sldId id="280" r:id="rId8"/>
    <p:sldId id="281" r:id="rId9"/>
    <p:sldId id="282" r:id="rId10"/>
    <p:sldId id="283" r:id="rId11"/>
    <p:sldId id="276" r:id="rId12"/>
    <p:sldId id="272" r:id="rId13"/>
  </p:sldIdLst>
  <p:sldSz cx="12192000" cy="6858000"/>
  <p:notesSz cx="6858000" cy="9144000"/>
  <p:embeddedFontLst>
    <p:embeddedFont>
      <p:font typeface="Century" panose="02040604050505020304" pitchFamily="18" charset="0"/>
      <p:regular r:id="rId16"/>
    </p:embeddedFont>
    <p:embeddedFont>
      <p:font typeface="Helvetica" panose="020B0604020202020204" pitchFamily="34" charset="0"/>
      <p:regular r:id="rId17"/>
      <p:bold r:id="rId18"/>
      <p:italic r:id="rId19"/>
      <p:boldItalic r:id="rId20"/>
    </p:embeddedFont>
    <p:embeddedFont>
      <p:font typeface="Montserrat" panose="00000500000000000000" pitchFamily="2" charset="0"/>
      <p:regular r:id="rId21"/>
      <p:bold r:id="rId22"/>
      <p:italic r:id="rId23"/>
      <p:boldItalic r:id="rId24"/>
    </p:embeddedFont>
    <p:embeddedFont>
      <p:font typeface="Trebuchet MS" panose="020B0603020202020204" pitchFamily="34" charset="0"/>
      <p:regular r:id="rId25"/>
      <p:bold r:id="rId26"/>
      <p:italic r:id="rId27"/>
      <p:boldItalic r:id="rId28"/>
    </p:embeddedFont>
    <p:embeddedFont>
      <p:font typeface="Ubuntu Mono" panose="020B0509030602030204" pitchFamily="49" charset="0"/>
      <p:regular r:id="rId29"/>
      <p:bold r:id="rId30"/>
      <p:italic r:id="rId31"/>
      <p:boldItalic r:id="rId32"/>
    </p:embeddedFont>
    <p:embeddedFont>
      <p:font typeface="Wingdings 3" panose="05040102010807070707" pitchFamily="18" charset="2"/>
      <p:regular r:id="rId3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35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00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4A78BB-9F9F-45DA-95E3-5C6AE7E3701B}" v="3" dt="2024-09-18T13:13:19.730"/>
  </p1510:revLst>
</p1510:revInfo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38" autoAdjust="0"/>
    <p:restoredTop sz="94690"/>
  </p:normalViewPr>
  <p:slideViewPr>
    <p:cSldViewPr snapToGrid="0">
      <p:cViewPr varScale="1">
        <p:scale>
          <a:sx n="75" d="100"/>
          <a:sy n="75" d="100"/>
        </p:scale>
        <p:origin x="514" y="48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9" Type="http://schemas.openxmlformats.org/officeDocument/2006/relationships/tableStyles" Target="tableStyles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font" Target="fonts/font18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ília de Agrela Pita" userId="ba27596b-395a-458f-8a03-ba32ec5276f9" providerId="ADAL" clId="{E91A1125-1851-4400-9B48-EE67CFFF143D}"/>
    <pc:docChg chg="undo redo custSel addSld delSld modSld">
      <pc:chgData name="Audília de Agrela Pita" userId="ba27596b-395a-458f-8a03-ba32ec5276f9" providerId="ADAL" clId="{E91A1125-1851-4400-9B48-EE67CFFF143D}" dt="2024-05-28T11:13:09.682" v="1590"/>
      <pc:docMkLst>
        <pc:docMk/>
      </pc:docMkLst>
      <pc:sldChg chg="modSp mod">
        <pc:chgData name="Audília de Agrela Pita" userId="ba27596b-395a-458f-8a03-ba32ec5276f9" providerId="ADAL" clId="{E91A1125-1851-4400-9B48-EE67CFFF143D}" dt="2024-05-28T11:11:45.202" v="1584" actId="1076"/>
        <pc:sldMkLst>
          <pc:docMk/>
          <pc:sldMk cId="0" sldId="257"/>
        </pc:sldMkLst>
        <pc:spChg chg="mod">
          <ac:chgData name="Audília de Agrela Pita" userId="ba27596b-395a-458f-8a03-ba32ec5276f9" providerId="ADAL" clId="{E91A1125-1851-4400-9B48-EE67CFFF143D}" dt="2024-05-28T11:11:45.202" v="1584" actId="1076"/>
          <ac:spMkLst>
            <pc:docMk/>
            <pc:sldMk cId="0" sldId="257"/>
            <ac:spMk id="7" creationId="{18BD10F8-0F45-8F35-0628-DA881FA8E282}"/>
          </ac:spMkLst>
        </pc:spChg>
      </pc:sldChg>
      <pc:sldChg chg="addSp delSp modSp mod">
        <pc:chgData name="Audília de Agrela Pita" userId="ba27596b-395a-458f-8a03-ba32ec5276f9" providerId="ADAL" clId="{E91A1125-1851-4400-9B48-EE67CFFF143D}" dt="2024-01-25T14:40:18.140" v="972" actId="20577"/>
        <pc:sldMkLst>
          <pc:docMk/>
          <pc:sldMk cId="0" sldId="258"/>
        </pc:sldMkLst>
        <pc:spChg chg="mod">
          <ac:chgData name="Audília de Agrela Pita" userId="ba27596b-395a-458f-8a03-ba32ec5276f9" providerId="ADAL" clId="{E91A1125-1851-4400-9B48-EE67CFFF143D}" dt="2024-01-25T12:52:57.726" v="440" actId="207"/>
          <ac:spMkLst>
            <pc:docMk/>
            <pc:sldMk cId="0" sldId="258"/>
            <ac:spMk id="4" creationId="{D5D6C28D-7B9C-3F5D-42DE-1342D884035E}"/>
          </ac:spMkLst>
        </pc:spChg>
        <pc:spChg chg="add del mod">
          <ac:chgData name="Audília de Agrela Pita" userId="ba27596b-395a-458f-8a03-ba32ec5276f9" providerId="ADAL" clId="{E91A1125-1851-4400-9B48-EE67CFFF143D}" dt="2024-01-25T12:32:45.627" v="145" actId="478"/>
          <ac:spMkLst>
            <pc:docMk/>
            <pc:sldMk cId="0" sldId="258"/>
            <ac:spMk id="6" creationId="{EFAFE0FD-8805-22FD-3200-C90293619E02}"/>
          </ac:spMkLst>
        </pc:spChg>
        <pc:spChg chg="add del mod">
          <ac:chgData name="Audília de Agrela Pita" userId="ba27596b-395a-458f-8a03-ba32ec5276f9" providerId="ADAL" clId="{E91A1125-1851-4400-9B48-EE67CFFF143D}" dt="2024-01-25T12:40:54.908" v="236" actId="478"/>
          <ac:spMkLst>
            <pc:docMk/>
            <pc:sldMk cId="0" sldId="258"/>
            <ac:spMk id="8" creationId="{12F133C4-17CD-C9E2-EF14-14680431C0A3}"/>
          </ac:spMkLst>
        </pc:spChg>
        <pc:spChg chg="add mod">
          <ac:chgData name="Audília de Agrela Pita" userId="ba27596b-395a-458f-8a03-ba32ec5276f9" providerId="ADAL" clId="{E91A1125-1851-4400-9B48-EE67CFFF143D}" dt="2024-01-25T12:44:27.030" v="261" actId="1076"/>
          <ac:spMkLst>
            <pc:docMk/>
            <pc:sldMk cId="0" sldId="258"/>
            <ac:spMk id="11" creationId="{40A14B60-1AA7-F856-E8FE-3D537CCA3BC2}"/>
          </ac:spMkLst>
        </pc:spChg>
        <pc:spChg chg="mod">
          <ac:chgData name="Audília de Agrela Pita" userId="ba27596b-395a-458f-8a03-ba32ec5276f9" providerId="ADAL" clId="{E91A1125-1851-4400-9B48-EE67CFFF143D}" dt="2024-01-25T14:40:18.140" v="972" actId="20577"/>
          <ac:spMkLst>
            <pc:docMk/>
            <pc:sldMk cId="0" sldId="258"/>
            <ac:spMk id="133" creationId="{00000000-0000-0000-0000-000000000000}"/>
          </ac:spMkLst>
        </pc:spChg>
        <pc:picChg chg="add mod ord">
          <ac:chgData name="Audília de Agrela Pita" userId="ba27596b-395a-458f-8a03-ba32ec5276f9" providerId="ADAL" clId="{E91A1125-1851-4400-9B48-EE67CFFF143D}" dt="2024-01-25T12:43:51.332" v="255" actId="1076"/>
          <ac:picMkLst>
            <pc:docMk/>
            <pc:sldMk cId="0" sldId="258"/>
            <ac:picMk id="5" creationId="{6720E828-61AB-E803-856D-F74FF09A07A5}"/>
          </ac:picMkLst>
        </pc:picChg>
        <pc:picChg chg="add mod modCrop">
          <ac:chgData name="Audília de Agrela Pita" userId="ba27596b-395a-458f-8a03-ba32ec5276f9" providerId="ADAL" clId="{E91A1125-1851-4400-9B48-EE67CFFF143D}" dt="2024-01-25T12:48:07.662" v="341" actId="1076"/>
          <ac:picMkLst>
            <pc:docMk/>
            <pc:sldMk cId="0" sldId="258"/>
            <ac:picMk id="10" creationId="{444C044B-A1FF-8884-3418-4058822D27B9}"/>
          </ac:picMkLst>
        </pc:picChg>
        <pc:picChg chg="add mod">
          <ac:chgData name="Audília de Agrela Pita" userId="ba27596b-395a-458f-8a03-ba32ec5276f9" providerId="ADAL" clId="{E91A1125-1851-4400-9B48-EE67CFFF143D}" dt="2024-01-25T12:53:03.926" v="441" actId="1076"/>
          <ac:picMkLst>
            <pc:docMk/>
            <pc:sldMk cId="0" sldId="258"/>
            <ac:picMk id="13" creationId="{C06CE4DF-666D-6A21-24B1-D28680360C87}"/>
          </ac:picMkLst>
        </pc:picChg>
      </pc:sldChg>
      <pc:sldChg chg="addSp delSp modSp del mod">
        <pc:chgData name="Audília de Agrela Pita" userId="ba27596b-395a-458f-8a03-ba32ec5276f9" providerId="ADAL" clId="{E91A1125-1851-4400-9B48-EE67CFFF143D}" dt="2024-01-25T14:03:29.125" v="608" actId="47"/>
        <pc:sldMkLst>
          <pc:docMk/>
          <pc:sldMk cId="0" sldId="260"/>
        </pc:sldMkLst>
        <pc:spChg chg="mod ord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2" creationId="{66E466DC-03E6-1F3E-A703-D7F2E1447F26}"/>
          </ac:spMkLst>
        </pc:spChg>
        <pc:spChg chg="add del mod">
          <ac:chgData name="Audília de Agrela Pita" userId="ba27596b-395a-458f-8a03-ba32ec5276f9" providerId="ADAL" clId="{E91A1125-1851-4400-9B48-EE67CFFF143D}" dt="2024-01-25T13:55:38.141" v="492" actId="26606"/>
          <ac:spMkLst>
            <pc:docMk/>
            <pc:sldMk cId="0" sldId="260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47" creationId="{00000000-0000-0000-0000-000000000000}"/>
          </ac:spMkLst>
        </pc:spChg>
        <pc:spChg chg="del">
          <ac:chgData name="Audília de Agrela Pita" userId="ba27596b-395a-458f-8a03-ba32ec5276f9" providerId="ADAL" clId="{E91A1125-1851-4400-9B48-EE67CFFF143D}" dt="2024-01-25T12:50:21.705" v="401" actId="478"/>
          <ac:spMkLst>
            <pc:docMk/>
            <pc:sldMk cId="0" sldId="260"/>
            <ac:spMk id="148" creationId="{00000000-0000-0000-0000-000000000000}"/>
          </ac:spMkLst>
        </pc:spChg>
        <pc:spChg chg="add del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81" creationId="{4BE9D4C4-9FA3-4885-A769-301639CC7AD4}"/>
          </ac:spMkLst>
        </pc:spChg>
        <pc:spChg chg="add del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83" creationId="{4524F065-9F7C-400C-9A20-B343BFAA6AAB}"/>
          </ac:spMkLst>
        </pc:spChg>
        <pc:spChg chg="add del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85" creationId="{7EB6695E-BED5-4DA3-8C9B-AD301AEF4776}"/>
          </ac:spMkLst>
        </pc:spChg>
        <pc:spChg chg="add del">
          <ac:chgData name="Audília de Agrela Pita" userId="ba27596b-395a-458f-8a03-ba32ec5276f9" providerId="ADAL" clId="{E91A1125-1851-4400-9B48-EE67CFFF143D}" dt="2024-01-25T13:59:11.878" v="520" actId="26606"/>
          <ac:spMkLst>
            <pc:docMk/>
            <pc:sldMk cId="0" sldId="260"/>
            <ac:spMk id="187" creationId="{46DB9E65-E072-43AF-A8C9-9744BA0CC25F}"/>
          </ac:spMkLst>
        </pc:spChg>
        <pc:grpChg chg="add del mod ord">
          <ac:chgData name="Audília de Agrela Pita" userId="ba27596b-395a-458f-8a03-ba32ec5276f9" providerId="ADAL" clId="{E91A1125-1851-4400-9B48-EE67CFFF143D}" dt="2024-01-25T13:53:40.067" v="481" actId="478"/>
          <ac:grpSpMkLst>
            <pc:docMk/>
            <pc:sldMk cId="0" sldId="260"/>
            <ac:grpSpMk id="4" creationId="{4F6A1C67-A932-9182-7201-A63C10C2EA03}"/>
          </ac:grpSpMkLst>
        </pc:grpChg>
        <pc:grpChg chg="del">
          <ac:chgData name="Audília de Agrela Pita" userId="ba27596b-395a-458f-8a03-ba32ec5276f9" providerId="ADAL" clId="{E91A1125-1851-4400-9B48-EE67CFFF143D}" dt="2024-01-25T13:53:19.006" v="478" actId="26606"/>
          <ac:grpSpMkLst>
            <pc:docMk/>
            <pc:sldMk cId="0" sldId="260"/>
            <ac:grpSpMk id="154" creationId="{0884F175-9D23-496E-80AC-F3D2FD541092}"/>
          </ac:grpSpMkLst>
        </pc:grpChg>
        <pc:grpChg chg="add del">
          <ac:chgData name="Audília de Agrela Pita" userId="ba27596b-395a-458f-8a03-ba32ec5276f9" providerId="ADAL" clId="{E91A1125-1851-4400-9B48-EE67CFFF143D}" dt="2024-01-25T13:59:11.878" v="520" actId="26606"/>
          <ac:grpSpMkLst>
            <pc:docMk/>
            <pc:sldMk cId="0" sldId="260"/>
            <ac:grpSpMk id="169" creationId="{0884F175-9D23-496E-80AC-F3D2FD541092}"/>
          </ac:grpSpMkLst>
        </pc:grpChg>
        <pc:grpChg chg="add">
          <ac:chgData name="Audília de Agrela Pita" userId="ba27596b-395a-458f-8a03-ba32ec5276f9" providerId="ADAL" clId="{E91A1125-1851-4400-9B48-EE67CFFF143D}" dt="2024-01-25T13:59:11.878" v="520" actId="26606"/>
          <ac:grpSpMkLst>
            <pc:docMk/>
            <pc:sldMk cId="0" sldId="260"/>
            <ac:grpSpMk id="194" creationId="{0884F175-9D23-496E-80AC-F3D2FD541092}"/>
          </ac:grpSpMkLst>
        </pc:grpChg>
        <pc:graphicFrameChg chg="add mod modGraphic">
          <ac:chgData name="Audília de Agrela Pita" userId="ba27596b-395a-458f-8a03-ba32ec5276f9" providerId="ADAL" clId="{E91A1125-1851-4400-9B48-EE67CFFF143D}" dt="2024-01-25T13:59:49.589" v="525" actId="962"/>
          <ac:graphicFrameMkLst>
            <pc:docMk/>
            <pc:sldMk cId="0" sldId="260"/>
            <ac:graphicFrameMk id="189" creationId="{D8AD21B8-C443-FBE7-A4F0-7A49BA685662}"/>
          </ac:graphicFrameMkLst>
        </pc:graphicFrameChg>
        <pc:picChg chg="mod">
          <ac:chgData name="Audília de Agrela Pita" userId="ba27596b-395a-458f-8a03-ba32ec5276f9" providerId="ADAL" clId="{E91A1125-1851-4400-9B48-EE67CFFF143D}" dt="2024-01-25T13:53:30.845" v="480" actId="14100"/>
          <ac:picMkLst>
            <pc:docMk/>
            <pc:sldMk cId="0" sldId="260"/>
            <ac:picMk id="5" creationId="{246AE4A3-CDD7-F724-93F5-D76903D7AC03}"/>
          </ac:picMkLst>
        </pc:picChg>
        <pc:picChg chg="mod">
          <ac:chgData name="Audília de Agrela Pita" userId="ba27596b-395a-458f-8a03-ba32ec5276f9" providerId="ADAL" clId="{E91A1125-1851-4400-9B48-EE67CFFF143D}" dt="2024-01-25T13:53:30.845" v="480" actId="14100"/>
          <ac:picMkLst>
            <pc:docMk/>
            <pc:sldMk cId="0" sldId="260"/>
            <ac:picMk id="6" creationId="{4FE1F0A0-1BB5-DCB5-7B00-EE9E2D74C4EC}"/>
          </ac:picMkLst>
        </pc:picChg>
        <pc:picChg chg="add mod">
          <ac:chgData name="Audília de Agrela Pita" userId="ba27596b-395a-458f-8a03-ba32ec5276f9" providerId="ADAL" clId="{E91A1125-1851-4400-9B48-EE67CFFF143D}" dt="2024-01-25T13:59:49.589" v="524" actId="27614"/>
          <ac:picMkLst>
            <pc:docMk/>
            <pc:sldMk cId="0" sldId="260"/>
            <ac:picMk id="9" creationId="{156D4B27-38E8-1331-27E5-A9334DECB334}"/>
          </ac:picMkLst>
        </pc:picChg>
        <pc:picChg chg="add mod">
          <ac:chgData name="Audília de Agrela Pita" userId="ba27596b-395a-458f-8a03-ba32ec5276f9" providerId="ADAL" clId="{E91A1125-1851-4400-9B48-EE67CFFF143D}" dt="2024-01-25T13:59:49.386" v="522" actId="27614"/>
          <ac:picMkLst>
            <pc:docMk/>
            <pc:sldMk cId="0" sldId="260"/>
            <ac:picMk id="10" creationId="{D82A1426-117B-6322-0638-77AAC930D0F9}"/>
          </ac:picMkLst>
        </pc:picChg>
        <pc:picChg chg="del">
          <ac:chgData name="Audília de Agrela Pita" userId="ba27596b-395a-458f-8a03-ba32ec5276f9" providerId="ADAL" clId="{E91A1125-1851-4400-9B48-EE67CFFF143D}" dt="2024-01-25T12:50:19.466" v="400" actId="478"/>
          <ac:picMkLst>
            <pc:docMk/>
            <pc:sldMk cId="0" sldId="260"/>
            <ac:picMk id="149" creationId="{00000000-0000-0000-0000-000000000000}"/>
          </ac:picMkLst>
        </pc:picChg>
      </pc:sldChg>
      <pc:sldChg chg="del">
        <pc:chgData name="Audília de Agrela Pita" userId="ba27596b-395a-458f-8a03-ba32ec5276f9" providerId="ADAL" clId="{E91A1125-1851-4400-9B48-EE67CFFF143D}" dt="2024-01-25T14:51:22.962" v="1303" actId="47"/>
        <pc:sldMkLst>
          <pc:docMk/>
          <pc:sldMk cId="0" sldId="262"/>
        </pc:sldMkLst>
      </pc:sldChg>
      <pc:sldChg chg="del">
        <pc:chgData name="Audília de Agrela Pita" userId="ba27596b-395a-458f-8a03-ba32ec5276f9" providerId="ADAL" clId="{E91A1125-1851-4400-9B48-EE67CFFF143D}" dt="2024-01-25T14:51:24.500" v="1304" actId="47"/>
        <pc:sldMkLst>
          <pc:docMk/>
          <pc:sldMk cId="0" sldId="263"/>
        </pc:sldMkLst>
      </pc:sldChg>
      <pc:sldChg chg="del">
        <pc:chgData name="Audília de Agrela Pita" userId="ba27596b-395a-458f-8a03-ba32ec5276f9" providerId="ADAL" clId="{E91A1125-1851-4400-9B48-EE67CFFF143D}" dt="2024-01-25T14:51:28.212" v="1306" actId="47"/>
        <pc:sldMkLst>
          <pc:docMk/>
          <pc:sldMk cId="0" sldId="265"/>
        </pc:sldMkLst>
      </pc:sldChg>
      <pc:sldChg chg="del">
        <pc:chgData name="Audília de Agrela Pita" userId="ba27596b-395a-458f-8a03-ba32ec5276f9" providerId="ADAL" clId="{E91A1125-1851-4400-9B48-EE67CFFF143D}" dt="2024-01-25T14:51:29.124" v="1307" actId="47"/>
        <pc:sldMkLst>
          <pc:docMk/>
          <pc:sldMk cId="0" sldId="266"/>
        </pc:sldMkLst>
      </pc:sldChg>
      <pc:sldChg chg="del">
        <pc:chgData name="Audília de Agrela Pita" userId="ba27596b-395a-458f-8a03-ba32ec5276f9" providerId="ADAL" clId="{E91A1125-1851-4400-9B48-EE67CFFF143D}" dt="2024-01-25T14:51:30.623" v="1308" actId="47"/>
        <pc:sldMkLst>
          <pc:docMk/>
          <pc:sldMk cId="0" sldId="267"/>
        </pc:sldMkLst>
      </pc:sldChg>
      <pc:sldChg chg="del">
        <pc:chgData name="Audília de Agrela Pita" userId="ba27596b-395a-458f-8a03-ba32ec5276f9" providerId="ADAL" clId="{E91A1125-1851-4400-9B48-EE67CFFF143D}" dt="2024-01-25T14:51:31.843" v="1309" actId="47"/>
        <pc:sldMkLst>
          <pc:docMk/>
          <pc:sldMk cId="0" sldId="268"/>
        </pc:sldMkLst>
      </pc:sldChg>
      <pc:sldChg chg="del">
        <pc:chgData name="Audília de Agrela Pita" userId="ba27596b-395a-458f-8a03-ba32ec5276f9" providerId="ADAL" clId="{E91A1125-1851-4400-9B48-EE67CFFF143D}" dt="2024-01-25T14:51:32.993" v="1310" actId="47"/>
        <pc:sldMkLst>
          <pc:docMk/>
          <pc:sldMk cId="0" sldId="269"/>
        </pc:sldMkLst>
      </pc:sldChg>
      <pc:sldChg chg="del">
        <pc:chgData name="Audília de Agrela Pita" userId="ba27596b-395a-458f-8a03-ba32ec5276f9" providerId="ADAL" clId="{E91A1125-1851-4400-9B48-EE67CFFF143D}" dt="2024-01-25T14:51:34.441" v="1311" actId="47"/>
        <pc:sldMkLst>
          <pc:docMk/>
          <pc:sldMk cId="0" sldId="270"/>
        </pc:sldMkLst>
      </pc:sldChg>
      <pc:sldChg chg="modSp mod modTransition">
        <pc:chgData name="Audília de Agrela Pita" userId="ba27596b-395a-458f-8a03-ba32ec5276f9" providerId="ADAL" clId="{E91A1125-1851-4400-9B48-EE67CFFF143D}" dt="2024-05-28T11:13:09.682" v="1590"/>
        <pc:sldMkLst>
          <pc:docMk/>
          <pc:sldMk cId="0" sldId="272"/>
        </pc:sldMkLst>
        <pc:spChg chg="mod">
          <ac:chgData name="Audília de Agrela Pita" userId="ba27596b-395a-458f-8a03-ba32ec5276f9" providerId="ADAL" clId="{E91A1125-1851-4400-9B48-EE67CFFF143D}" dt="2024-02-28T14:26:45.140" v="1578" actId="2711"/>
          <ac:spMkLst>
            <pc:docMk/>
            <pc:sldMk cId="0" sldId="272"/>
            <ac:spMk id="8" creationId="{C5274105-A452-45C4-F48D-CBB843AA9227}"/>
          </ac:spMkLst>
        </pc:spChg>
      </pc:sldChg>
      <pc:sldChg chg="del">
        <pc:chgData name="Audília de Agrela Pita" userId="ba27596b-395a-458f-8a03-ba32ec5276f9" providerId="ADAL" clId="{E91A1125-1851-4400-9B48-EE67CFFF143D}" dt="2024-01-25T14:51:26.994" v="1305" actId="47"/>
        <pc:sldMkLst>
          <pc:docMk/>
          <pc:sldMk cId="83834596" sldId="273"/>
        </pc:sldMkLst>
      </pc:sldChg>
      <pc:sldChg chg="del">
        <pc:chgData name="Audília de Agrela Pita" userId="ba27596b-395a-458f-8a03-ba32ec5276f9" providerId="ADAL" clId="{E91A1125-1851-4400-9B48-EE67CFFF143D}" dt="2024-01-25T14:51:19.409" v="1302" actId="47"/>
        <pc:sldMkLst>
          <pc:docMk/>
          <pc:sldMk cId="2642509415" sldId="274"/>
        </pc:sldMkLst>
      </pc:sldChg>
      <pc:sldChg chg="modSp mod">
        <pc:chgData name="Audília de Agrela Pita" userId="ba27596b-395a-458f-8a03-ba32ec5276f9" providerId="ADAL" clId="{E91A1125-1851-4400-9B48-EE67CFFF143D}" dt="2024-05-28T11:11:10.451" v="1579" actId="6549"/>
        <pc:sldMkLst>
          <pc:docMk/>
          <pc:sldMk cId="3857615574" sldId="275"/>
        </pc:sldMkLst>
        <pc:spChg chg="mod">
          <ac:chgData name="Audília de Agrela Pita" userId="ba27596b-395a-458f-8a03-ba32ec5276f9" providerId="ADAL" clId="{E91A1125-1851-4400-9B48-EE67CFFF143D}" dt="2024-05-28T11:11:10.451" v="1579" actId="6549"/>
          <ac:spMkLst>
            <pc:docMk/>
            <pc:sldMk cId="3857615574" sldId="275"/>
            <ac:spMk id="3" creationId="{64DA9DF8-D742-CC38-2A4E-3E5DC8BB46F8}"/>
          </ac:spMkLst>
        </pc:spChg>
      </pc:sldChg>
      <pc:sldChg chg="addSp delSp modSp mod">
        <pc:chgData name="Audília de Agrela Pita" userId="ba27596b-395a-458f-8a03-ba32ec5276f9" providerId="ADAL" clId="{E91A1125-1851-4400-9B48-EE67CFFF143D}" dt="2024-01-25T14:55:57.368" v="1508" actId="20577"/>
        <pc:sldMkLst>
          <pc:docMk/>
          <pc:sldMk cId="63451256" sldId="276"/>
        </pc:sldMkLst>
        <pc:spChg chg="del mod">
          <ac:chgData name="Audília de Agrela Pita" userId="ba27596b-395a-458f-8a03-ba32ec5276f9" providerId="ADAL" clId="{E91A1125-1851-4400-9B48-EE67CFFF143D}" dt="2024-01-25T14:54:00.863" v="1464" actId="26606"/>
          <ac:spMkLst>
            <pc:docMk/>
            <pc:sldMk cId="63451256" sldId="276"/>
            <ac:spMk id="236" creationId="{00000000-0000-0000-0000-000000000000}"/>
          </ac:spMkLst>
        </pc:spChg>
        <pc:graphicFrameChg chg="add mod">
          <ac:chgData name="Audília de Agrela Pita" userId="ba27596b-395a-458f-8a03-ba32ec5276f9" providerId="ADAL" clId="{E91A1125-1851-4400-9B48-EE67CFFF143D}" dt="2024-01-25T14:55:57.368" v="1508" actId="20577"/>
          <ac:graphicFrameMkLst>
            <pc:docMk/>
            <pc:sldMk cId="63451256" sldId="276"/>
            <ac:graphicFrameMk id="261" creationId="{D5AE15CF-1D1A-10FC-B403-ABDBFB6B8B49}"/>
          </ac:graphicFrameMkLst>
        </pc:graphicFrameChg>
      </pc:sldChg>
      <pc:sldChg chg="del">
        <pc:chgData name="Audília de Agrela Pita" userId="ba27596b-395a-458f-8a03-ba32ec5276f9" providerId="ADAL" clId="{E91A1125-1851-4400-9B48-EE67CFFF143D}" dt="2024-01-25T14:51:35.411" v="1312" actId="47"/>
        <pc:sldMkLst>
          <pc:docMk/>
          <pc:sldMk cId="2770034153" sldId="277"/>
        </pc:sldMkLst>
      </pc:sldChg>
      <pc:sldChg chg="addSp modSp add mod">
        <pc:chgData name="Audília de Agrela Pita" userId="ba27596b-395a-458f-8a03-ba32ec5276f9" providerId="ADAL" clId="{E91A1125-1851-4400-9B48-EE67CFFF143D}" dt="2024-05-28T11:12:05.070" v="1585" actId="1440"/>
        <pc:sldMkLst>
          <pc:docMk/>
          <pc:sldMk cId="2540340885" sldId="278"/>
        </pc:sldMkLst>
        <pc:spChg chg="mod">
          <ac:chgData name="Audília de Agrela Pita" userId="ba27596b-395a-458f-8a03-ba32ec5276f9" providerId="ADAL" clId="{E91A1125-1851-4400-9B48-EE67CFFF143D}" dt="2024-01-25T14:03:12.549" v="606" actId="1076"/>
          <ac:spMkLst>
            <pc:docMk/>
            <pc:sldMk cId="2540340885" sldId="278"/>
            <ac:spMk id="7" creationId="{072ED756-2B9A-EBB7-1C1A-EB11B1C0C2DF}"/>
          </ac:spMkLst>
        </pc:spChg>
        <pc:picChg chg="add mod">
          <ac:chgData name="Audília de Agrela Pita" userId="ba27596b-395a-458f-8a03-ba32ec5276f9" providerId="ADAL" clId="{E91A1125-1851-4400-9B48-EE67CFFF143D}" dt="2024-05-28T11:12:05.070" v="1585" actId="1440"/>
          <ac:picMkLst>
            <pc:docMk/>
            <pc:sldMk cId="2540340885" sldId="278"/>
            <ac:picMk id="3" creationId="{3FD82886-29FD-26EF-0CC3-500F2D8FB2F9}"/>
          </ac:picMkLst>
        </pc:picChg>
      </pc:sldChg>
      <pc:sldChg chg="addSp modSp add mod">
        <pc:chgData name="Audília de Agrela Pita" userId="ba27596b-395a-458f-8a03-ba32ec5276f9" providerId="ADAL" clId="{E91A1125-1851-4400-9B48-EE67CFFF143D}" dt="2024-05-28T11:12:16.604" v="1586" actId="1440"/>
        <pc:sldMkLst>
          <pc:docMk/>
          <pc:sldMk cId="2891659619" sldId="279"/>
        </pc:sldMkLst>
        <pc:spChg chg="mod">
          <ac:chgData name="Audília de Agrela Pita" userId="ba27596b-395a-458f-8a03-ba32ec5276f9" providerId="ADAL" clId="{E91A1125-1851-4400-9B48-EE67CFFF143D}" dt="2024-01-25T14:36:55.683" v="956" actId="20577"/>
          <ac:spMkLst>
            <pc:docMk/>
            <pc:sldMk cId="2891659619" sldId="279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4:40:12.606" v="971" actId="20577"/>
          <ac:spMkLst>
            <pc:docMk/>
            <pc:sldMk cId="2891659619" sldId="279"/>
            <ac:spMk id="147" creationId="{00000000-0000-0000-0000-000000000000}"/>
          </ac:spMkLst>
        </pc:spChg>
        <pc:picChg chg="add mod">
          <ac:chgData name="Audília de Agrela Pita" userId="ba27596b-395a-458f-8a03-ba32ec5276f9" providerId="ADAL" clId="{E91A1125-1851-4400-9B48-EE67CFFF143D}" dt="2024-05-28T11:12:16.604" v="1586" actId="1440"/>
          <ac:picMkLst>
            <pc:docMk/>
            <pc:sldMk cId="2891659619" sldId="279"/>
            <ac:picMk id="8" creationId="{30140439-3572-30FE-C580-0D116FFC071C}"/>
          </ac:picMkLst>
        </pc:picChg>
      </pc:sldChg>
      <pc:sldChg chg="addSp delSp modSp add mod">
        <pc:chgData name="Audília de Agrela Pita" userId="ba27596b-395a-458f-8a03-ba32ec5276f9" providerId="ADAL" clId="{E91A1125-1851-4400-9B48-EE67CFFF143D}" dt="2024-05-28T11:12:24.056" v="1587" actId="1440"/>
        <pc:sldMkLst>
          <pc:docMk/>
          <pc:sldMk cId="1654835233" sldId="280"/>
        </pc:sldMkLst>
        <pc:spChg chg="mod">
          <ac:chgData name="Audília de Agrela Pita" userId="ba27596b-395a-458f-8a03-ba32ec5276f9" providerId="ADAL" clId="{E91A1125-1851-4400-9B48-EE67CFFF143D}" dt="2024-01-25T14:15:34.138" v="688" actId="14100"/>
          <ac:spMkLst>
            <pc:docMk/>
            <pc:sldMk cId="1654835233" sldId="280"/>
            <ac:spMk id="7" creationId="{072ED756-2B9A-EBB7-1C1A-EB11B1C0C2DF}"/>
          </ac:spMkLst>
        </pc:spChg>
        <pc:spChg chg="add del mod">
          <ac:chgData name="Audília de Agrela Pita" userId="ba27596b-395a-458f-8a03-ba32ec5276f9" providerId="ADAL" clId="{E91A1125-1851-4400-9B48-EE67CFFF143D}" dt="2024-01-25T14:12:53.039" v="658" actId="478"/>
          <ac:spMkLst>
            <pc:docMk/>
            <pc:sldMk cId="1654835233" sldId="280"/>
            <ac:spMk id="10" creationId="{58E7E17F-54D0-E175-7CA6-4420C2733C5E}"/>
          </ac:spMkLst>
        </pc:spChg>
        <pc:picChg chg="add mod">
          <ac:chgData name="Audília de Agrela Pita" userId="ba27596b-395a-458f-8a03-ba32ec5276f9" providerId="ADAL" clId="{E91A1125-1851-4400-9B48-EE67CFFF143D}" dt="2024-01-25T14:15:50.060" v="692" actId="1076"/>
          <ac:picMkLst>
            <pc:docMk/>
            <pc:sldMk cId="1654835233" sldId="280"/>
            <ac:picMk id="8" creationId="{9A59C3F3-8E83-616E-7FDE-BA10538CA495}"/>
          </ac:picMkLst>
        </pc:picChg>
        <pc:picChg chg="add mod">
          <ac:chgData name="Audília de Agrela Pita" userId="ba27596b-395a-458f-8a03-ba32ec5276f9" providerId="ADAL" clId="{E91A1125-1851-4400-9B48-EE67CFFF143D}" dt="2024-05-28T11:12:24.056" v="1587" actId="1440"/>
          <ac:picMkLst>
            <pc:docMk/>
            <pc:sldMk cId="1654835233" sldId="280"/>
            <ac:picMk id="12" creationId="{90746D3E-4D4C-8DE0-09AC-68B6622FB268}"/>
          </ac:picMkLst>
        </pc:picChg>
      </pc:sldChg>
      <pc:sldChg chg="addSp modSp add mod">
        <pc:chgData name="Audília de Agrela Pita" userId="ba27596b-395a-458f-8a03-ba32ec5276f9" providerId="ADAL" clId="{E91A1125-1851-4400-9B48-EE67CFFF143D}" dt="2024-05-28T11:12:30.365" v="1588" actId="1440"/>
        <pc:sldMkLst>
          <pc:docMk/>
          <pc:sldMk cId="446109988" sldId="281"/>
        </pc:sldMkLst>
        <pc:spChg chg="mod">
          <ac:chgData name="Audília de Agrela Pita" userId="ba27596b-395a-458f-8a03-ba32ec5276f9" providerId="ADAL" clId="{E91A1125-1851-4400-9B48-EE67CFFF143D}" dt="2024-01-25T14:37:13.541" v="958" actId="20577"/>
          <ac:spMkLst>
            <pc:docMk/>
            <pc:sldMk cId="446109988" sldId="281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4:40:08.109" v="970" actId="20577"/>
          <ac:spMkLst>
            <pc:docMk/>
            <pc:sldMk cId="446109988" sldId="281"/>
            <ac:spMk id="147" creationId="{00000000-0000-0000-0000-000000000000}"/>
          </ac:spMkLst>
        </pc:spChg>
        <pc:picChg chg="add mod">
          <ac:chgData name="Audília de Agrela Pita" userId="ba27596b-395a-458f-8a03-ba32ec5276f9" providerId="ADAL" clId="{E91A1125-1851-4400-9B48-EE67CFFF143D}" dt="2024-05-28T11:12:30.365" v="1588" actId="1440"/>
          <ac:picMkLst>
            <pc:docMk/>
            <pc:sldMk cId="446109988" sldId="281"/>
            <ac:picMk id="8" creationId="{524124FB-08D9-9092-E271-B620A94DAF9B}"/>
          </ac:picMkLst>
        </pc:picChg>
      </pc:sldChg>
      <pc:sldChg chg="addSp delSp modSp add mod replId">
        <pc:chgData name="Audília de Agrela Pita" userId="ba27596b-395a-458f-8a03-ba32ec5276f9" providerId="ADAL" clId="{E91A1125-1851-4400-9B48-EE67CFFF143D}" dt="2024-05-28T11:12:42.183" v="1589" actId="1440"/>
        <pc:sldMkLst>
          <pc:docMk/>
          <pc:sldMk cId="4281325335" sldId="282"/>
        </pc:sldMkLst>
        <pc:spChg chg="add mod">
          <ac:chgData name="Audília de Agrela Pita" userId="ba27596b-395a-458f-8a03-ba32ec5276f9" providerId="ADAL" clId="{E91A1125-1851-4400-9B48-EE67CFFF143D}" dt="2024-01-25T14:24:17.293" v="746"/>
          <ac:spMkLst>
            <pc:docMk/>
            <pc:sldMk cId="4281325335" sldId="282"/>
            <ac:spMk id="3" creationId="{B602DEA1-62B3-4995-65DD-7CBD21A553EA}"/>
          </ac:spMkLst>
        </pc:spChg>
        <pc:spChg chg="add del mod">
          <ac:chgData name="Audília de Agrela Pita" userId="ba27596b-395a-458f-8a03-ba32ec5276f9" providerId="ADAL" clId="{E91A1125-1851-4400-9B48-EE67CFFF143D}" dt="2024-01-25T14:39:20.359" v="964" actId="14100"/>
          <ac:spMkLst>
            <pc:docMk/>
            <pc:sldMk cId="4281325335" sldId="282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4:39:59.271" v="968" actId="20577"/>
          <ac:spMkLst>
            <pc:docMk/>
            <pc:sldMk cId="4281325335" sldId="282"/>
            <ac:spMk id="147" creationId="{00000000-0000-0000-0000-000000000000}"/>
          </ac:spMkLst>
        </pc:spChg>
        <pc:picChg chg="add mod">
          <ac:chgData name="Audília de Agrela Pita" userId="ba27596b-395a-458f-8a03-ba32ec5276f9" providerId="ADAL" clId="{E91A1125-1851-4400-9B48-EE67CFFF143D}" dt="2024-05-28T11:12:42.183" v="1589" actId="1440"/>
          <ac:picMkLst>
            <pc:docMk/>
            <pc:sldMk cId="4281325335" sldId="282"/>
            <ac:picMk id="9" creationId="{88914C88-3BAA-A91A-8796-C57CA7F5A5FA}"/>
          </ac:picMkLst>
        </pc:picChg>
      </pc:sldChg>
      <pc:sldChg chg="addSp modSp add mod">
        <pc:chgData name="Audília de Agrela Pita" userId="ba27596b-395a-458f-8a03-ba32ec5276f9" providerId="ADAL" clId="{E91A1125-1851-4400-9B48-EE67CFFF143D}" dt="2024-01-25T14:51:12.706" v="1301" actId="1076"/>
        <pc:sldMkLst>
          <pc:docMk/>
          <pc:sldMk cId="3764155675" sldId="283"/>
        </pc:sldMkLst>
        <pc:spChg chg="mod">
          <ac:chgData name="Audília de Agrela Pita" userId="ba27596b-395a-458f-8a03-ba32ec5276f9" providerId="ADAL" clId="{E91A1125-1851-4400-9B48-EE67CFFF143D}" dt="2024-01-25T14:50:26.636" v="1297" actId="6549"/>
          <ac:spMkLst>
            <pc:docMk/>
            <pc:sldMk cId="3764155675" sldId="283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E91A1125-1851-4400-9B48-EE67CFFF143D}" dt="2024-01-25T14:40:03.137" v="969" actId="20577"/>
          <ac:spMkLst>
            <pc:docMk/>
            <pc:sldMk cId="3764155675" sldId="283"/>
            <ac:spMk id="147" creationId="{00000000-0000-0000-0000-000000000000}"/>
          </ac:spMkLst>
        </pc:spChg>
        <pc:picChg chg="add mod">
          <ac:chgData name="Audília de Agrela Pita" userId="ba27596b-395a-458f-8a03-ba32ec5276f9" providerId="ADAL" clId="{E91A1125-1851-4400-9B48-EE67CFFF143D}" dt="2024-01-25T14:51:12.706" v="1301" actId="1076"/>
          <ac:picMkLst>
            <pc:docMk/>
            <pc:sldMk cId="3764155675" sldId="283"/>
            <ac:picMk id="3" creationId="{A9CCD13B-D663-7A71-94B0-0BDE844C6637}"/>
          </ac:picMkLst>
        </pc:picChg>
      </pc:sldChg>
      <pc:sldChg chg="add del replId">
        <pc:chgData name="Audília de Agrela Pita" userId="ba27596b-395a-458f-8a03-ba32ec5276f9" providerId="ADAL" clId="{E91A1125-1851-4400-9B48-EE67CFFF143D}" dt="2024-01-25T14:50:31.401" v="1298" actId="47"/>
        <pc:sldMkLst>
          <pc:docMk/>
          <pc:sldMk cId="3509850357" sldId="284"/>
        </pc:sldMkLst>
      </pc:sldChg>
    </pc:docChg>
  </pc:docChgLst>
  <pc:docChgLst>
    <pc:chgData name="Audília de Agrela Pita" userId="ba27596b-395a-458f-8a03-ba32ec5276f9" providerId="ADAL" clId="{924A78BB-9F9F-45DA-95E3-5C6AE7E3701B}"/>
    <pc:docChg chg="custSel modSld">
      <pc:chgData name="Audília de Agrela Pita" userId="ba27596b-395a-458f-8a03-ba32ec5276f9" providerId="ADAL" clId="{924A78BB-9F9F-45DA-95E3-5C6AE7E3701B}" dt="2024-09-18T13:14:57.436" v="56" actId="207"/>
      <pc:docMkLst>
        <pc:docMk/>
      </pc:docMkLst>
      <pc:sldChg chg="modSp mod">
        <pc:chgData name="Audília de Agrela Pita" userId="ba27596b-395a-458f-8a03-ba32ec5276f9" providerId="ADAL" clId="{924A78BB-9F9F-45DA-95E3-5C6AE7E3701B}" dt="2024-09-18T13:09:14.544" v="14" actId="20577"/>
        <pc:sldMkLst>
          <pc:docMk/>
          <pc:sldMk cId="0" sldId="257"/>
        </pc:sldMkLst>
        <pc:spChg chg="mod">
          <ac:chgData name="Audília de Agrela Pita" userId="ba27596b-395a-458f-8a03-ba32ec5276f9" providerId="ADAL" clId="{924A78BB-9F9F-45DA-95E3-5C6AE7E3701B}" dt="2024-09-18T13:09:14.544" v="14" actId="20577"/>
          <ac:spMkLst>
            <pc:docMk/>
            <pc:sldMk cId="0" sldId="257"/>
            <ac:spMk id="7" creationId="{18BD10F8-0F45-8F35-0628-DA881FA8E282}"/>
          </ac:spMkLst>
        </pc:spChg>
      </pc:sldChg>
      <pc:sldChg chg="addSp modSp mod">
        <pc:chgData name="Audília de Agrela Pita" userId="ba27596b-395a-458f-8a03-ba32ec5276f9" providerId="ADAL" clId="{924A78BB-9F9F-45DA-95E3-5C6AE7E3701B}" dt="2024-09-18T13:13:29.266" v="53" actId="1076"/>
        <pc:sldMkLst>
          <pc:docMk/>
          <pc:sldMk cId="0" sldId="272"/>
        </pc:sldMkLst>
        <pc:spChg chg="mod">
          <ac:chgData name="Audília de Agrela Pita" userId="ba27596b-395a-458f-8a03-ba32ec5276f9" providerId="ADAL" clId="{924A78BB-9F9F-45DA-95E3-5C6AE7E3701B}" dt="2024-09-18T13:13:29.266" v="53" actId="1076"/>
          <ac:spMkLst>
            <pc:docMk/>
            <pc:sldMk cId="0" sldId="272"/>
            <ac:spMk id="8" creationId="{C5274105-A452-45C4-F48D-CBB843AA9227}"/>
          </ac:spMkLst>
        </pc:spChg>
        <pc:picChg chg="add mod">
          <ac:chgData name="Audília de Agrela Pita" userId="ba27596b-395a-458f-8a03-ba32ec5276f9" providerId="ADAL" clId="{924A78BB-9F9F-45DA-95E3-5C6AE7E3701B}" dt="2024-09-18T13:13:24.686" v="52" actId="1076"/>
          <ac:picMkLst>
            <pc:docMk/>
            <pc:sldMk cId="0" sldId="272"/>
            <ac:picMk id="9" creationId="{749F3D73-DAC7-7F58-D553-F052C4ED2D99}"/>
          </ac:picMkLst>
        </pc:picChg>
      </pc:sldChg>
      <pc:sldChg chg="modSp mod">
        <pc:chgData name="Audília de Agrela Pita" userId="ba27596b-395a-458f-8a03-ba32ec5276f9" providerId="ADAL" clId="{924A78BB-9F9F-45DA-95E3-5C6AE7E3701B}" dt="2024-09-18T13:11:27.072" v="23" actId="207"/>
        <pc:sldMkLst>
          <pc:docMk/>
          <pc:sldMk cId="2540340885" sldId="278"/>
        </pc:sldMkLst>
        <pc:spChg chg="mod">
          <ac:chgData name="Audília de Agrela Pita" userId="ba27596b-395a-458f-8a03-ba32ec5276f9" providerId="ADAL" clId="{924A78BB-9F9F-45DA-95E3-5C6AE7E3701B}" dt="2024-09-18T13:11:27.072" v="23" actId="207"/>
          <ac:spMkLst>
            <pc:docMk/>
            <pc:sldMk cId="2540340885" sldId="278"/>
            <ac:spMk id="7" creationId="{072ED756-2B9A-EBB7-1C1A-EB11B1C0C2DF}"/>
          </ac:spMkLst>
        </pc:spChg>
      </pc:sldChg>
      <pc:sldChg chg="modSp mod">
        <pc:chgData name="Audília de Agrela Pita" userId="ba27596b-395a-458f-8a03-ba32ec5276f9" providerId="ADAL" clId="{924A78BB-9F9F-45DA-95E3-5C6AE7E3701B}" dt="2024-09-18T13:10:58.303" v="20" actId="1076"/>
        <pc:sldMkLst>
          <pc:docMk/>
          <pc:sldMk cId="2891659619" sldId="279"/>
        </pc:sldMkLst>
        <pc:picChg chg="mod">
          <ac:chgData name="Audília de Agrela Pita" userId="ba27596b-395a-458f-8a03-ba32ec5276f9" providerId="ADAL" clId="{924A78BB-9F9F-45DA-95E3-5C6AE7E3701B}" dt="2024-09-18T13:10:58.303" v="20" actId="1076"/>
          <ac:picMkLst>
            <pc:docMk/>
            <pc:sldMk cId="2891659619" sldId="279"/>
            <ac:picMk id="8" creationId="{30140439-3572-30FE-C580-0D116FFC071C}"/>
          </ac:picMkLst>
        </pc:picChg>
      </pc:sldChg>
      <pc:sldChg chg="modSp mod">
        <pc:chgData name="Audília de Agrela Pita" userId="ba27596b-395a-458f-8a03-ba32ec5276f9" providerId="ADAL" clId="{924A78BB-9F9F-45DA-95E3-5C6AE7E3701B}" dt="2024-09-18T13:12:29.957" v="45" actId="1076"/>
        <pc:sldMkLst>
          <pc:docMk/>
          <pc:sldMk cId="1654835233" sldId="280"/>
        </pc:sldMkLst>
        <pc:spChg chg="mod">
          <ac:chgData name="Audília de Agrela Pita" userId="ba27596b-395a-458f-8a03-ba32ec5276f9" providerId="ADAL" clId="{924A78BB-9F9F-45DA-95E3-5C6AE7E3701B}" dt="2024-09-18T13:12:21.680" v="44" actId="6549"/>
          <ac:spMkLst>
            <pc:docMk/>
            <pc:sldMk cId="1654835233" sldId="280"/>
            <ac:spMk id="7" creationId="{072ED756-2B9A-EBB7-1C1A-EB11B1C0C2DF}"/>
          </ac:spMkLst>
        </pc:spChg>
        <pc:picChg chg="mod">
          <ac:chgData name="Audília de Agrela Pita" userId="ba27596b-395a-458f-8a03-ba32ec5276f9" providerId="ADAL" clId="{924A78BB-9F9F-45DA-95E3-5C6AE7E3701B}" dt="2024-09-18T13:12:29.957" v="45" actId="1076"/>
          <ac:picMkLst>
            <pc:docMk/>
            <pc:sldMk cId="1654835233" sldId="280"/>
            <ac:picMk id="12" creationId="{90746D3E-4D4C-8DE0-09AC-68B6622FB268}"/>
          </ac:picMkLst>
        </pc:picChg>
      </pc:sldChg>
      <pc:sldChg chg="modSp mod">
        <pc:chgData name="Audília de Agrela Pita" userId="ba27596b-395a-458f-8a03-ba32ec5276f9" providerId="ADAL" clId="{924A78BB-9F9F-45DA-95E3-5C6AE7E3701B}" dt="2024-09-18T13:12:45.148" v="48" actId="1076"/>
        <pc:sldMkLst>
          <pc:docMk/>
          <pc:sldMk cId="446109988" sldId="281"/>
        </pc:sldMkLst>
        <pc:picChg chg="mod">
          <ac:chgData name="Audília de Agrela Pita" userId="ba27596b-395a-458f-8a03-ba32ec5276f9" providerId="ADAL" clId="{924A78BB-9F9F-45DA-95E3-5C6AE7E3701B}" dt="2024-09-18T13:12:45.148" v="48" actId="1076"/>
          <ac:picMkLst>
            <pc:docMk/>
            <pc:sldMk cId="446109988" sldId="281"/>
            <ac:picMk id="8" creationId="{524124FB-08D9-9092-E271-B620A94DAF9B}"/>
          </ac:picMkLst>
        </pc:picChg>
      </pc:sldChg>
      <pc:sldChg chg="delSp modSp mod">
        <pc:chgData name="Audília de Agrela Pita" userId="ba27596b-395a-458f-8a03-ba32ec5276f9" providerId="ADAL" clId="{924A78BB-9F9F-45DA-95E3-5C6AE7E3701B}" dt="2024-09-18T13:14:41.490" v="55" actId="14100"/>
        <pc:sldMkLst>
          <pc:docMk/>
          <pc:sldMk cId="4281325335" sldId="282"/>
        </pc:sldMkLst>
        <pc:spChg chg="mod">
          <ac:chgData name="Audília de Agrela Pita" userId="ba27596b-395a-458f-8a03-ba32ec5276f9" providerId="ADAL" clId="{924A78BB-9F9F-45DA-95E3-5C6AE7E3701B}" dt="2024-09-18T13:14:41.490" v="55" actId="14100"/>
          <ac:spMkLst>
            <pc:docMk/>
            <pc:sldMk cId="4281325335" sldId="282"/>
            <ac:spMk id="7" creationId="{072ED756-2B9A-EBB7-1C1A-EB11B1C0C2DF}"/>
          </ac:spMkLst>
        </pc:spChg>
        <pc:picChg chg="del">
          <ac:chgData name="Audília de Agrela Pita" userId="ba27596b-395a-458f-8a03-ba32ec5276f9" providerId="ADAL" clId="{924A78BB-9F9F-45DA-95E3-5C6AE7E3701B}" dt="2024-09-18T13:14:35.609" v="54" actId="478"/>
          <ac:picMkLst>
            <pc:docMk/>
            <pc:sldMk cId="4281325335" sldId="282"/>
            <ac:picMk id="9" creationId="{88914C88-3BAA-A91A-8796-C57CA7F5A5FA}"/>
          </ac:picMkLst>
        </pc:picChg>
      </pc:sldChg>
      <pc:sldChg chg="modSp mod">
        <pc:chgData name="Audília de Agrela Pita" userId="ba27596b-395a-458f-8a03-ba32ec5276f9" providerId="ADAL" clId="{924A78BB-9F9F-45DA-95E3-5C6AE7E3701B}" dt="2024-09-18T13:14:57.436" v="56" actId="207"/>
        <pc:sldMkLst>
          <pc:docMk/>
          <pc:sldMk cId="3764155675" sldId="283"/>
        </pc:sldMkLst>
        <pc:spChg chg="mod">
          <ac:chgData name="Audília de Agrela Pita" userId="ba27596b-395a-458f-8a03-ba32ec5276f9" providerId="ADAL" clId="{924A78BB-9F9F-45DA-95E3-5C6AE7E3701B}" dt="2024-09-18T13:14:57.436" v="56" actId="207"/>
          <ac:spMkLst>
            <pc:docMk/>
            <pc:sldMk cId="3764155675" sldId="283"/>
            <ac:spMk id="7" creationId="{072ED756-2B9A-EBB7-1C1A-EB11B1C0C2DF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hyperlink" Target="http://www.makecode.microbit.org/" TargetMode="Externa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code.microbit.org/" TargetMode="External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07D3F5-6BA3-4FA7-B958-9375FC1187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F40576E-3FB7-4DFA-A555-5A9F6B4D85B8}">
      <dgm:prSet custT="1"/>
      <dgm:spPr/>
      <dgm:t>
        <a:bodyPr/>
        <a:lstStyle/>
        <a:p>
          <a:r>
            <a:rPr lang="pt-BR" sz="2400" dirty="0"/>
            <a:t>Usaremos o ambiente de programação MakeCode – </a:t>
          </a:r>
          <a:r>
            <a:rPr lang="pt-BR" sz="2400" dirty="0">
              <a:hlinkClick xmlns:r="http://schemas.openxmlformats.org/officeDocument/2006/relationships" r:id="rId1"/>
            </a:rPr>
            <a:t>www.makecode.microbit.org</a:t>
          </a:r>
          <a:endParaRPr lang="en-US" sz="2400" dirty="0"/>
        </a:p>
      </dgm:t>
    </dgm:pt>
    <dgm:pt modelId="{6BE5C476-36FC-4160-BE82-09CC011B7153}" type="parTrans" cxnId="{8914CCAF-FE1D-424F-A28A-0D3637016232}">
      <dgm:prSet/>
      <dgm:spPr/>
      <dgm:t>
        <a:bodyPr/>
        <a:lstStyle/>
        <a:p>
          <a:endParaRPr lang="en-US"/>
        </a:p>
      </dgm:t>
    </dgm:pt>
    <dgm:pt modelId="{EE22FA52-4A74-4F56-BFD2-2AE5BA9B07E3}" type="sibTrans" cxnId="{8914CCAF-FE1D-424F-A28A-0D3637016232}">
      <dgm:prSet/>
      <dgm:spPr/>
      <dgm:t>
        <a:bodyPr/>
        <a:lstStyle/>
        <a:p>
          <a:endParaRPr lang="en-US"/>
        </a:p>
      </dgm:t>
    </dgm:pt>
    <dgm:pt modelId="{5E8D6697-8C42-4207-A638-150B1DC6B7F4}">
      <dgm:prSet custT="1"/>
      <dgm:spPr/>
      <dgm:t>
        <a:bodyPr/>
        <a:lstStyle/>
        <a:p>
          <a:r>
            <a:rPr lang="pt-BR" sz="2200" dirty="0"/>
            <a:t>Para:</a:t>
          </a:r>
          <a:br>
            <a:rPr lang="pt-BR" sz="2200" dirty="0"/>
          </a:br>
          <a:r>
            <a:rPr lang="pt-BR" sz="2200" dirty="0"/>
            <a:t>- Criar de um novo projeto</a:t>
          </a:r>
          <a:br>
            <a:rPr lang="pt-BR" sz="2200" dirty="0"/>
          </a:br>
          <a:r>
            <a:rPr lang="pt-BR" sz="2200" dirty="0"/>
            <a:t>- Colocar os blocos "mostrar ícone" na área de programação</a:t>
          </a:r>
          <a:br>
            <a:rPr lang="pt-BR" sz="2200" dirty="0"/>
          </a:br>
          <a:r>
            <a:rPr lang="pt-BR" sz="2200" dirty="0"/>
            <a:t>- Descarregar o programa</a:t>
          </a:r>
          <a:br>
            <a:rPr lang="pt-BR" sz="2200" dirty="0"/>
          </a:br>
          <a:r>
            <a:rPr lang="pt-BR" sz="2200" dirty="0"/>
            <a:t>- Transferir o arquivo de programa para micro:bit.</a:t>
          </a:r>
          <a:endParaRPr lang="en-US" sz="2200" dirty="0"/>
        </a:p>
      </dgm:t>
    </dgm:pt>
    <dgm:pt modelId="{3A9B87E0-9C47-4772-80F3-1183673CA472}" type="parTrans" cxnId="{9EB07622-BD34-4189-B52F-BBE555941344}">
      <dgm:prSet/>
      <dgm:spPr/>
      <dgm:t>
        <a:bodyPr/>
        <a:lstStyle/>
        <a:p>
          <a:endParaRPr lang="en-US"/>
        </a:p>
      </dgm:t>
    </dgm:pt>
    <dgm:pt modelId="{E8117E3E-5C37-42B1-A295-E96891F88803}" type="sibTrans" cxnId="{9EB07622-BD34-4189-B52F-BBE555941344}">
      <dgm:prSet/>
      <dgm:spPr/>
      <dgm:t>
        <a:bodyPr/>
        <a:lstStyle/>
        <a:p>
          <a:endParaRPr lang="en-US"/>
        </a:p>
      </dgm:t>
    </dgm:pt>
    <dgm:pt modelId="{C8806E65-634E-44B0-BBD2-E44C2F1EE0D7}" type="pres">
      <dgm:prSet presAssocID="{4107D3F5-6BA3-4FA7-B958-9375FC118721}" presName="root" presStyleCnt="0">
        <dgm:presLayoutVars>
          <dgm:dir/>
          <dgm:resizeHandles val="exact"/>
        </dgm:presLayoutVars>
      </dgm:prSet>
      <dgm:spPr/>
    </dgm:pt>
    <dgm:pt modelId="{470D2FA9-850F-42CD-85C8-22ACD20C15EF}" type="pres">
      <dgm:prSet presAssocID="{2F40576E-3FB7-4DFA-A555-5A9F6B4D85B8}" presName="compNode" presStyleCnt="0"/>
      <dgm:spPr/>
    </dgm:pt>
    <dgm:pt modelId="{5B1DC99D-6E2A-49C8-BF3C-ED2A3E05F5AC}" type="pres">
      <dgm:prSet presAssocID="{2F40576E-3FB7-4DFA-A555-5A9F6B4D85B8}" presName="bgRect" presStyleLbl="bgShp" presStyleIdx="0" presStyleCnt="2" custScaleY="219811"/>
      <dgm:spPr/>
    </dgm:pt>
    <dgm:pt modelId="{0AB3E906-33C8-406A-80B8-4ECACDE4A340}" type="pres">
      <dgm:prSet presAssocID="{2F40576E-3FB7-4DFA-A555-5A9F6B4D85B8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8E812C1-A35C-4B7A-B661-7D2D6C253EBC}" type="pres">
      <dgm:prSet presAssocID="{2F40576E-3FB7-4DFA-A555-5A9F6B4D85B8}" presName="spaceRect" presStyleCnt="0"/>
      <dgm:spPr/>
    </dgm:pt>
    <dgm:pt modelId="{189BD2D7-EC71-424F-B45F-88C06103056A}" type="pres">
      <dgm:prSet presAssocID="{2F40576E-3FB7-4DFA-A555-5A9F6B4D85B8}" presName="parTx" presStyleLbl="revTx" presStyleIdx="0" presStyleCnt="2" custLinFactNeighborX="-1471" custLinFactNeighborY="-25920">
        <dgm:presLayoutVars>
          <dgm:chMax val="0"/>
          <dgm:chPref val="0"/>
        </dgm:presLayoutVars>
      </dgm:prSet>
      <dgm:spPr/>
    </dgm:pt>
    <dgm:pt modelId="{E4223FBF-5402-4D2F-868A-ED7E1DC1A9E5}" type="pres">
      <dgm:prSet presAssocID="{EE22FA52-4A74-4F56-BFD2-2AE5BA9B07E3}" presName="sibTrans" presStyleCnt="0"/>
      <dgm:spPr/>
    </dgm:pt>
    <dgm:pt modelId="{7AE382AD-51FA-4A64-949F-3F460166546B}" type="pres">
      <dgm:prSet presAssocID="{5E8D6697-8C42-4207-A638-150B1DC6B7F4}" presName="compNode" presStyleCnt="0"/>
      <dgm:spPr/>
    </dgm:pt>
    <dgm:pt modelId="{9169A958-3A3B-4BF6-8581-1052B0A1874B}" type="pres">
      <dgm:prSet presAssocID="{5E8D6697-8C42-4207-A638-150B1DC6B7F4}" presName="bgRect" presStyleLbl="bgShp" presStyleIdx="1" presStyleCnt="2" custScaleY="184130" custLinFactNeighborY="-22699"/>
      <dgm:spPr/>
    </dgm:pt>
    <dgm:pt modelId="{B00A45FB-1909-4F91-B482-25D30AA7EB15}" type="pres">
      <dgm:prSet presAssocID="{5E8D6697-8C42-4207-A638-150B1DC6B7F4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ng Tools"/>
        </a:ext>
      </dgm:extLst>
    </dgm:pt>
    <dgm:pt modelId="{AEE1F187-4B15-450A-B977-707CD696B882}" type="pres">
      <dgm:prSet presAssocID="{5E8D6697-8C42-4207-A638-150B1DC6B7F4}" presName="spaceRect" presStyleCnt="0"/>
      <dgm:spPr/>
    </dgm:pt>
    <dgm:pt modelId="{A9C44624-EDD7-49D4-B04E-7167D8B03EAF}" type="pres">
      <dgm:prSet presAssocID="{5E8D6697-8C42-4207-A638-150B1DC6B7F4}" presName="parTx" presStyleLbl="revTx" presStyleIdx="1" presStyleCnt="2" custLinFactNeighborX="-1689" custLinFactNeighborY="-33142">
        <dgm:presLayoutVars>
          <dgm:chMax val="0"/>
          <dgm:chPref val="0"/>
        </dgm:presLayoutVars>
      </dgm:prSet>
      <dgm:spPr/>
    </dgm:pt>
  </dgm:ptLst>
  <dgm:cxnLst>
    <dgm:cxn modelId="{9EB07622-BD34-4189-B52F-BBE555941344}" srcId="{4107D3F5-6BA3-4FA7-B958-9375FC118721}" destId="{5E8D6697-8C42-4207-A638-150B1DC6B7F4}" srcOrd="1" destOrd="0" parTransId="{3A9B87E0-9C47-4772-80F3-1183673CA472}" sibTransId="{E8117E3E-5C37-42B1-A295-E96891F88803}"/>
    <dgm:cxn modelId="{D1392D9A-73AD-4226-A29E-A3EE645E8DCA}" type="presOf" srcId="{5E8D6697-8C42-4207-A638-150B1DC6B7F4}" destId="{A9C44624-EDD7-49D4-B04E-7167D8B03EAF}" srcOrd="0" destOrd="0" presId="urn:microsoft.com/office/officeart/2018/2/layout/IconVerticalSolidList"/>
    <dgm:cxn modelId="{CB42AFA2-05C3-41A0-AA08-46ADFE2BE2D4}" type="presOf" srcId="{2F40576E-3FB7-4DFA-A555-5A9F6B4D85B8}" destId="{189BD2D7-EC71-424F-B45F-88C06103056A}" srcOrd="0" destOrd="0" presId="urn:microsoft.com/office/officeart/2018/2/layout/IconVerticalSolidList"/>
    <dgm:cxn modelId="{8914CCAF-FE1D-424F-A28A-0D3637016232}" srcId="{4107D3F5-6BA3-4FA7-B958-9375FC118721}" destId="{2F40576E-3FB7-4DFA-A555-5A9F6B4D85B8}" srcOrd="0" destOrd="0" parTransId="{6BE5C476-36FC-4160-BE82-09CC011B7153}" sibTransId="{EE22FA52-4A74-4F56-BFD2-2AE5BA9B07E3}"/>
    <dgm:cxn modelId="{047B1CC4-A242-4182-B6AD-C93C60023F37}" type="presOf" srcId="{4107D3F5-6BA3-4FA7-B958-9375FC118721}" destId="{C8806E65-634E-44B0-BBD2-E44C2F1EE0D7}" srcOrd="0" destOrd="0" presId="urn:microsoft.com/office/officeart/2018/2/layout/IconVerticalSolidList"/>
    <dgm:cxn modelId="{0B032851-F172-41B2-9A3F-E30B6DBB83E7}" type="presParOf" srcId="{C8806E65-634E-44B0-BBD2-E44C2F1EE0D7}" destId="{470D2FA9-850F-42CD-85C8-22ACD20C15EF}" srcOrd="0" destOrd="0" presId="urn:microsoft.com/office/officeart/2018/2/layout/IconVerticalSolidList"/>
    <dgm:cxn modelId="{9026744C-86FB-4B34-B185-26273C2732D3}" type="presParOf" srcId="{470D2FA9-850F-42CD-85C8-22ACD20C15EF}" destId="{5B1DC99D-6E2A-49C8-BF3C-ED2A3E05F5AC}" srcOrd="0" destOrd="0" presId="urn:microsoft.com/office/officeart/2018/2/layout/IconVerticalSolidList"/>
    <dgm:cxn modelId="{A7799E98-5E61-4715-B5ED-91AAA884E947}" type="presParOf" srcId="{470D2FA9-850F-42CD-85C8-22ACD20C15EF}" destId="{0AB3E906-33C8-406A-80B8-4ECACDE4A340}" srcOrd="1" destOrd="0" presId="urn:microsoft.com/office/officeart/2018/2/layout/IconVerticalSolidList"/>
    <dgm:cxn modelId="{3D216083-4293-444B-99B2-3DE7D9104C51}" type="presParOf" srcId="{470D2FA9-850F-42CD-85C8-22ACD20C15EF}" destId="{28E812C1-A35C-4B7A-B661-7D2D6C253EBC}" srcOrd="2" destOrd="0" presId="urn:microsoft.com/office/officeart/2018/2/layout/IconVerticalSolidList"/>
    <dgm:cxn modelId="{818A34B9-D22B-44CD-A85B-466B84CC6CF3}" type="presParOf" srcId="{470D2FA9-850F-42CD-85C8-22ACD20C15EF}" destId="{189BD2D7-EC71-424F-B45F-88C06103056A}" srcOrd="3" destOrd="0" presId="urn:microsoft.com/office/officeart/2018/2/layout/IconVerticalSolidList"/>
    <dgm:cxn modelId="{A20655F6-F41D-4452-A29D-253B5F2C514F}" type="presParOf" srcId="{C8806E65-634E-44B0-BBD2-E44C2F1EE0D7}" destId="{E4223FBF-5402-4D2F-868A-ED7E1DC1A9E5}" srcOrd="1" destOrd="0" presId="urn:microsoft.com/office/officeart/2018/2/layout/IconVerticalSolidList"/>
    <dgm:cxn modelId="{2B1CB1A1-1EDF-4A5D-B35E-C6B739AA33D2}" type="presParOf" srcId="{C8806E65-634E-44B0-BBD2-E44C2F1EE0D7}" destId="{7AE382AD-51FA-4A64-949F-3F460166546B}" srcOrd="2" destOrd="0" presId="urn:microsoft.com/office/officeart/2018/2/layout/IconVerticalSolidList"/>
    <dgm:cxn modelId="{7C322198-B0F4-4B6B-BA73-BE51DED50C71}" type="presParOf" srcId="{7AE382AD-51FA-4A64-949F-3F460166546B}" destId="{9169A958-3A3B-4BF6-8581-1052B0A1874B}" srcOrd="0" destOrd="0" presId="urn:microsoft.com/office/officeart/2018/2/layout/IconVerticalSolidList"/>
    <dgm:cxn modelId="{3953ADA6-DE7A-4288-9A4E-D6CF1F8CA361}" type="presParOf" srcId="{7AE382AD-51FA-4A64-949F-3F460166546B}" destId="{B00A45FB-1909-4F91-B482-25D30AA7EB15}" srcOrd="1" destOrd="0" presId="urn:microsoft.com/office/officeart/2018/2/layout/IconVerticalSolidList"/>
    <dgm:cxn modelId="{5680BA6F-081C-4D83-9C70-2336ABA24E23}" type="presParOf" srcId="{7AE382AD-51FA-4A64-949F-3F460166546B}" destId="{AEE1F187-4B15-450A-B977-707CD696B882}" srcOrd="2" destOrd="0" presId="urn:microsoft.com/office/officeart/2018/2/layout/IconVerticalSolidList"/>
    <dgm:cxn modelId="{A49C5278-563C-434D-BCB2-1DC478F6D97A}" type="presParOf" srcId="{7AE382AD-51FA-4A64-949F-3F460166546B}" destId="{A9C44624-EDD7-49D4-B04E-7167D8B03EA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B8A9D6-A192-4890-BD71-7C1D5B050DA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FE16E6-6FFC-40BE-BD66-B0635D1E014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 err="1"/>
            <a:t>Programar</a:t>
          </a:r>
          <a:r>
            <a:rPr lang="en-US" sz="2200" dirty="0"/>
            <a:t> o </a:t>
          </a:r>
          <a:r>
            <a:rPr lang="en-US" sz="2200" dirty="0" err="1"/>
            <a:t>jogo</a:t>
          </a:r>
          <a:r>
            <a:rPr lang="en-US" sz="2200" dirty="0"/>
            <a:t> recorrendo as </a:t>
          </a:r>
          <a:r>
            <a:rPr lang="en-US" sz="2200" dirty="0" err="1"/>
            <a:t>várias</a:t>
          </a:r>
          <a:r>
            <a:rPr lang="en-US" sz="2200" dirty="0"/>
            <a:t> </a:t>
          </a:r>
          <a:r>
            <a:rPr lang="en-US" sz="2200" dirty="0" err="1"/>
            <a:t>categorias</a:t>
          </a:r>
          <a:r>
            <a:rPr lang="en-US" sz="2200" dirty="0"/>
            <a:t> de </a:t>
          </a:r>
          <a:r>
            <a:rPr lang="en-US" sz="2200" dirty="0" err="1"/>
            <a:t>blocos</a:t>
          </a:r>
          <a:r>
            <a:rPr lang="en-US" sz="2200" dirty="0"/>
            <a:t> de </a:t>
          </a:r>
          <a:r>
            <a:rPr lang="en-US" sz="2200" dirty="0" err="1"/>
            <a:t>programação</a:t>
          </a:r>
          <a:r>
            <a:rPr lang="en-US" sz="2200" dirty="0"/>
            <a:t>.</a:t>
          </a:r>
        </a:p>
      </dgm:t>
    </dgm:pt>
    <dgm:pt modelId="{EC30EA77-C9BF-478E-897D-844880A7562B}" type="parTrans" cxnId="{87E4815B-C7B6-4CC1-9C95-B5E802766E45}">
      <dgm:prSet/>
      <dgm:spPr/>
      <dgm:t>
        <a:bodyPr/>
        <a:lstStyle/>
        <a:p>
          <a:endParaRPr lang="en-US"/>
        </a:p>
      </dgm:t>
    </dgm:pt>
    <dgm:pt modelId="{A99667B8-2364-4262-A3EE-EE2D8E758761}" type="sibTrans" cxnId="{87E4815B-C7B6-4CC1-9C95-B5E802766E4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4BBF38F-0F32-43B0-A823-EA6F8E601F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Seja</a:t>
          </a:r>
          <a:r>
            <a:rPr lang="en-US" dirty="0"/>
            <a:t> </a:t>
          </a:r>
          <a:r>
            <a:rPr lang="en-US" dirty="0" err="1"/>
            <a:t>criativo</a:t>
          </a:r>
          <a:r>
            <a:rPr lang="en-US" dirty="0"/>
            <a:t> e </a:t>
          </a:r>
          <a:r>
            <a:rPr lang="en-US" dirty="0" err="1"/>
            <a:t>programe</a:t>
          </a:r>
          <a:r>
            <a:rPr lang="en-US" dirty="0"/>
            <a:t> um outro </a:t>
          </a:r>
          <a:r>
            <a:rPr lang="en-US" dirty="0" err="1"/>
            <a:t>jogo</a:t>
          </a:r>
          <a:r>
            <a:rPr lang="en-US" dirty="0"/>
            <a:t>!</a:t>
          </a:r>
        </a:p>
      </dgm:t>
    </dgm:pt>
    <dgm:pt modelId="{C9292499-85BF-4FCD-BCDB-A1F3E6D02035}" type="parTrans" cxnId="{6F4EF696-B011-4A65-9E5D-FE093349003C}">
      <dgm:prSet/>
      <dgm:spPr/>
      <dgm:t>
        <a:bodyPr/>
        <a:lstStyle/>
        <a:p>
          <a:endParaRPr lang="en-US"/>
        </a:p>
      </dgm:t>
    </dgm:pt>
    <dgm:pt modelId="{C56940C1-6968-4894-923E-7B24E2BE0AFA}" type="sibTrans" cxnId="{6F4EF696-B011-4A65-9E5D-FE093349003C}">
      <dgm:prSet/>
      <dgm:spPr/>
      <dgm:t>
        <a:bodyPr/>
        <a:lstStyle/>
        <a:p>
          <a:endParaRPr lang="en-US"/>
        </a:p>
      </dgm:t>
    </dgm:pt>
    <dgm:pt modelId="{ECDBC049-FC52-4FD0-AB3E-85B8B30E23F1}" type="pres">
      <dgm:prSet presAssocID="{E4B8A9D6-A192-4890-BD71-7C1D5B050DA6}" presName="root" presStyleCnt="0">
        <dgm:presLayoutVars>
          <dgm:dir/>
          <dgm:resizeHandles val="exact"/>
        </dgm:presLayoutVars>
      </dgm:prSet>
      <dgm:spPr/>
    </dgm:pt>
    <dgm:pt modelId="{38945218-EB31-48BC-8DDC-D68F683994AE}" type="pres">
      <dgm:prSet presAssocID="{E4B8A9D6-A192-4890-BD71-7C1D5B050DA6}" presName="container" presStyleCnt="0">
        <dgm:presLayoutVars>
          <dgm:dir/>
          <dgm:resizeHandles val="exact"/>
        </dgm:presLayoutVars>
      </dgm:prSet>
      <dgm:spPr/>
    </dgm:pt>
    <dgm:pt modelId="{32EBC67C-14E7-4CCE-AD91-76DA3804E6CD}" type="pres">
      <dgm:prSet presAssocID="{FCFE16E6-6FFC-40BE-BD66-B0635D1E014C}" presName="compNode" presStyleCnt="0"/>
      <dgm:spPr/>
    </dgm:pt>
    <dgm:pt modelId="{6487CCBD-95B1-43F6-B34C-665C6327C6A9}" type="pres">
      <dgm:prSet presAssocID="{FCFE16E6-6FFC-40BE-BD66-B0635D1E014C}" presName="iconBgRect" presStyleLbl="bgShp" presStyleIdx="0" presStyleCnt="2" custLinFactY="-7110" custLinFactNeighborX="-8236" custLinFactNeighborY="-100000"/>
      <dgm:spPr/>
    </dgm:pt>
    <dgm:pt modelId="{FF64FAE6-2E93-4069-97F1-6291F3A44965}" type="pres">
      <dgm:prSet presAssocID="{FCFE16E6-6FFC-40BE-BD66-B0635D1E014C}" presName="iconRect" presStyleLbl="node1" presStyleIdx="0" presStyleCnt="2" custLinFactY="-84672" custLinFactNeighborX="-19190" custLinFactNeighborY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059D121E-CC12-4341-A931-78738A45137E}" type="pres">
      <dgm:prSet presAssocID="{FCFE16E6-6FFC-40BE-BD66-B0635D1E014C}" presName="spaceRect" presStyleCnt="0"/>
      <dgm:spPr/>
    </dgm:pt>
    <dgm:pt modelId="{01725ACD-E16A-4D06-8172-B7987BA6A223}" type="pres">
      <dgm:prSet presAssocID="{FCFE16E6-6FFC-40BE-BD66-B0635D1E014C}" presName="textRect" presStyleLbl="revTx" presStyleIdx="0" presStyleCnt="2" custScaleX="109790" custLinFactNeighborX="-2820" custLinFactNeighborY="-98686">
        <dgm:presLayoutVars>
          <dgm:chMax val="1"/>
          <dgm:chPref val="1"/>
        </dgm:presLayoutVars>
      </dgm:prSet>
      <dgm:spPr/>
    </dgm:pt>
    <dgm:pt modelId="{095591F6-CA16-45B5-AC62-B56C0281F3B2}" type="pres">
      <dgm:prSet presAssocID="{A99667B8-2364-4262-A3EE-EE2D8E758761}" presName="sibTrans" presStyleLbl="sibTrans2D1" presStyleIdx="0" presStyleCnt="0"/>
      <dgm:spPr/>
    </dgm:pt>
    <dgm:pt modelId="{95825FB6-368D-408C-8C8E-CB4D6B2BC3D2}" type="pres">
      <dgm:prSet presAssocID="{54BBF38F-0F32-43B0-A823-EA6F8E601F90}" presName="compNode" presStyleCnt="0"/>
      <dgm:spPr/>
    </dgm:pt>
    <dgm:pt modelId="{EFC7D9BF-1BD6-4E31-BAF8-29ADD9DA7756}" type="pres">
      <dgm:prSet presAssocID="{54BBF38F-0F32-43B0-A823-EA6F8E601F90}" presName="iconBgRect" presStyleLbl="bgShp" presStyleIdx="1" presStyleCnt="2"/>
      <dgm:spPr/>
    </dgm:pt>
    <dgm:pt modelId="{2F8C3362-EF89-4FEB-B6A4-41BA339E56D1}" type="pres">
      <dgm:prSet presAssocID="{54BBF38F-0F32-43B0-A823-EA6F8E601F9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003412B7-2B97-4E97-BB4E-7FB705B93EA9}" type="pres">
      <dgm:prSet presAssocID="{54BBF38F-0F32-43B0-A823-EA6F8E601F90}" presName="spaceRect" presStyleCnt="0"/>
      <dgm:spPr/>
    </dgm:pt>
    <dgm:pt modelId="{961A1123-6001-4222-A4EB-45736DDFC96F}" type="pres">
      <dgm:prSet presAssocID="{54BBF38F-0F32-43B0-A823-EA6F8E601F90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71E7F1B-26EF-4784-8CCE-F4F38C956192}" type="presOf" srcId="{A99667B8-2364-4262-A3EE-EE2D8E758761}" destId="{095591F6-CA16-45B5-AC62-B56C0281F3B2}" srcOrd="0" destOrd="0" presId="urn:microsoft.com/office/officeart/2018/2/layout/IconCircleList"/>
    <dgm:cxn modelId="{87E4815B-C7B6-4CC1-9C95-B5E802766E45}" srcId="{E4B8A9D6-A192-4890-BD71-7C1D5B050DA6}" destId="{FCFE16E6-6FFC-40BE-BD66-B0635D1E014C}" srcOrd="0" destOrd="0" parTransId="{EC30EA77-C9BF-478E-897D-844880A7562B}" sibTransId="{A99667B8-2364-4262-A3EE-EE2D8E758761}"/>
    <dgm:cxn modelId="{A6B31C5C-E7AE-421B-B123-2CF9614BD302}" type="presOf" srcId="{E4B8A9D6-A192-4890-BD71-7C1D5B050DA6}" destId="{ECDBC049-FC52-4FD0-AB3E-85B8B30E23F1}" srcOrd="0" destOrd="0" presId="urn:microsoft.com/office/officeart/2018/2/layout/IconCircleList"/>
    <dgm:cxn modelId="{B527A37D-DFD1-4969-A652-7A474711A26B}" type="presOf" srcId="{54BBF38F-0F32-43B0-A823-EA6F8E601F90}" destId="{961A1123-6001-4222-A4EB-45736DDFC96F}" srcOrd="0" destOrd="0" presId="urn:microsoft.com/office/officeart/2018/2/layout/IconCircleList"/>
    <dgm:cxn modelId="{6F4EF696-B011-4A65-9E5D-FE093349003C}" srcId="{E4B8A9D6-A192-4890-BD71-7C1D5B050DA6}" destId="{54BBF38F-0F32-43B0-A823-EA6F8E601F90}" srcOrd="1" destOrd="0" parTransId="{C9292499-85BF-4FCD-BCDB-A1F3E6D02035}" sibTransId="{C56940C1-6968-4894-923E-7B24E2BE0AFA}"/>
    <dgm:cxn modelId="{A07637BA-FE30-4F56-9A13-28FDF1725AF4}" type="presOf" srcId="{FCFE16E6-6FFC-40BE-BD66-B0635D1E014C}" destId="{01725ACD-E16A-4D06-8172-B7987BA6A223}" srcOrd="0" destOrd="0" presId="urn:microsoft.com/office/officeart/2018/2/layout/IconCircleList"/>
    <dgm:cxn modelId="{306919B3-92BD-442F-95F4-C08AFD577958}" type="presParOf" srcId="{ECDBC049-FC52-4FD0-AB3E-85B8B30E23F1}" destId="{38945218-EB31-48BC-8DDC-D68F683994AE}" srcOrd="0" destOrd="0" presId="urn:microsoft.com/office/officeart/2018/2/layout/IconCircleList"/>
    <dgm:cxn modelId="{934D8645-7987-48AA-B9DA-2653AEB51CA4}" type="presParOf" srcId="{38945218-EB31-48BC-8DDC-D68F683994AE}" destId="{32EBC67C-14E7-4CCE-AD91-76DA3804E6CD}" srcOrd="0" destOrd="0" presId="urn:microsoft.com/office/officeart/2018/2/layout/IconCircleList"/>
    <dgm:cxn modelId="{4404EB38-6BA7-45C2-B479-16A94B3F261E}" type="presParOf" srcId="{32EBC67C-14E7-4CCE-AD91-76DA3804E6CD}" destId="{6487CCBD-95B1-43F6-B34C-665C6327C6A9}" srcOrd="0" destOrd="0" presId="urn:microsoft.com/office/officeart/2018/2/layout/IconCircleList"/>
    <dgm:cxn modelId="{4E395F5D-5DCC-46D1-A56E-117610C6427C}" type="presParOf" srcId="{32EBC67C-14E7-4CCE-AD91-76DA3804E6CD}" destId="{FF64FAE6-2E93-4069-97F1-6291F3A44965}" srcOrd="1" destOrd="0" presId="urn:microsoft.com/office/officeart/2018/2/layout/IconCircleList"/>
    <dgm:cxn modelId="{C8AC3348-C5E8-4063-A60E-CCD0A6F867F3}" type="presParOf" srcId="{32EBC67C-14E7-4CCE-AD91-76DA3804E6CD}" destId="{059D121E-CC12-4341-A931-78738A45137E}" srcOrd="2" destOrd="0" presId="urn:microsoft.com/office/officeart/2018/2/layout/IconCircleList"/>
    <dgm:cxn modelId="{C6F98ED6-5CF2-4FDC-B9DF-04503CCEC940}" type="presParOf" srcId="{32EBC67C-14E7-4CCE-AD91-76DA3804E6CD}" destId="{01725ACD-E16A-4D06-8172-B7987BA6A223}" srcOrd="3" destOrd="0" presId="urn:microsoft.com/office/officeart/2018/2/layout/IconCircleList"/>
    <dgm:cxn modelId="{1CB96670-D510-4A25-9202-FA5C13AE02E8}" type="presParOf" srcId="{38945218-EB31-48BC-8DDC-D68F683994AE}" destId="{095591F6-CA16-45B5-AC62-B56C0281F3B2}" srcOrd="1" destOrd="0" presId="urn:microsoft.com/office/officeart/2018/2/layout/IconCircleList"/>
    <dgm:cxn modelId="{487362CE-C686-4D07-9056-434F989CD120}" type="presParOf" srcId="{38945218-EB31-48BC-8DDC-D68F683994AE}" destId="{95825FB6-368D-408C-8C8E-CB4D6B2BC3D2}" srcOrd="2" destOrd="0" presId="urn:microsoft.com/office/officeart/2018/2/layout/IconCircleList"/>
    <dgm:cxn modelId="{78BA17F0-E400-4719-9856-8B2E678EEA40}" type="presParOf" srcId="{95825FB6-368D-408C-8C8E-CB4D6B2BC3D2}" destId="{EFC7D9BF-1BD6-4E31-BAF8-29ADD9DA7756}" srcOrd="0" destOrd="0" presId="urn:microsoft.com/office/officeart/2018/2/layout/IconCircleList"/>
    <dgm:cxn modelId="{B7EAFB9B-65EF-4BEA-B8F0-B1F002AF9783}" type="presParOf" srcId="{95825FB6-368D-408C-8C8E-CB4D6B2BC3D2}" destId="{2F8C3362-EF89-4FEB-B6A4-41BA339E56D1}" srcOrd="1" destOrd="0" presId="urn:microsoft.com/office/officeart/2018/2/layout/IconCircleList"/>
    <dgm:cxn modelId="{0AB96C64-E3BE-43BA-8191-2C2D1BCDFB63}" type="presParOf" srcId="{95825FB6-368D-408C-8C8E-CB4D6B2BC3D2}" destId="{003412B7-2B97-4E97-BB4E-7FB705B93EA9}" srcOrd="2" destOrd="0" presId="urn:microsoft.com/office/officeart/2018/2/layout/IconCircleList"/>
    <dgm:cxn modelId="{13E0C86C-DF0D-41E1-B7A9-84D7DB7D6CA2}" type="presParOf" srcId="{95825FB6-368D-408C-8C8E-CB4D6B2BC3D2}" destId="{961A1123-6001-4222-A4EB-45736DDFC96F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DC99D-6E2A-49C8-BF3C-ED2A3E05F5AC}">
      <dsp:nvSpPr>
        <dsp:cNvPr id="0" name=""/>
        <dsp:cNvSpPr/>
      </dsp:nvSpPr>
      <dsp:spPr>
        <a:xfrm>
          <a:off x="0" y="357"/>
          <a:ext cx="9781560" cy="18553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3E906-33C8-406A-80B8-4ECACDE4A340}">
      <dsp:nvSpPr>
        <dsp:cNvPr id="0" name=""/>
        <dsp:cNvSpPr/>
      </dsp:nvSpPr>
      <dsp:spPr>
        <a:xfrm>
          <a:off x="470141" y="500635"/>
          <a:ext cx="854802" cy="8548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BD2D7-EC71-424F-B45F-88C06103056A}">
      <dsp:nvSpPr>
        <dsp:cNvPr id="0" name=""/>
        <dsp:cNvSpPr/>
      </dsp:nvSpPr>
      <dsp:spPr>
        <a:xfrm>
          <a:off x="1680125" y="103156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Usaremos o ambiente de programação MakeCode – </a:t>
          </a:r>
          <a:r>
            <a:rPr lang="pt-BR" sz="2400" kern="1200" dirty="0">
              <a:hlinkClick xmlns:r="http://schemas.openxmlformats.org/officeDocument/2006/relationships" r:id="rId3"/>
            </a:rPr>
            <a:t>www.makecode.microbit.org</a:t>
          </a:r>
          <a:endParaRPr lang="en-US" sz="2400" kern="1200" dirty="0"/>
        </a:p>
      </dsp:txBody>
      <dsp:txXfrm>
        <a:off x="1680125" y="103156"/>
        <a:ext cx="7815112" cy="1554186"/>
      </dsp:txXfrm>
    </dsp:sp>
    <dsp:sp modelId="{9169A958-3A3B-4BF6-8581-1052B0A1874B}">
      <dsp:nvSpPr>
        <dsp:cNvPr id="0" name=""/>
        <dsp:cNvSpPr/>
      </dsp:nvSpPr>
      <dsp:spPr>
        <a:xfrm>
          <a:off x="0" y="2133135"/>
          <a:ext cx="9781560" cy="1554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A45FB-1909-4F91-B482-25D30AA7EB15}">
      <dsp:nvSpPr>
        <dsp:cNvPr id="0" name=""/>
        <dsp:cNvSpPr/>
      </dsp:nvSpPr>
      <dsp:spPr>
        <a:xfrm>
          <a:off x="470141" y="2674422"/>
          <a:ext cx="854802" cy="85480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4624-EDD7-49D4-B04E-7167D8B03EAF}">
      <dsp:nvSpPr>
        <dsp:cNvPr id="0" name=""/>
        <dsp:cNvSpPr/>
      </dsp:nvSpPr>
      <dsp:spPr>
        <a:xfrm>
          <a:off x="1663088" y="2164700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Para:</a:t>
          </a:r>
          <a:br>
            <a:rPr lang="pt-BR" sz="2200" kern="1200" dirty="0"/>
          </a:br>
          <a:r>
            <a:rPr lang="pt-BR" sz="2200" kern="1200" dirty="0"/>
            <a:t>- Criar de um novo projeto</a:t>
          </a:r>
          <a:br>
            <a:rPr lang="pt-BR" sz="2200" kern="1200" dirty="0"/>
          </a:br>
          <a:r>
            <a:rPr lang="pt-BR" sz="2200" kern="1200" dirty="0"/>
            <a:t>- Colocar os blocos "mostrar ícone" na área de programação</a:t>
          </a:r>
          <a:br>
            <a:rPr lang="pt-BR" sz="2200" kern="1200" dirty="0"/>
          </a:br>
          <a:r>
            <a:rPr lang="pt-BR" sz="2200" kern="1200" dirty="0"/>
            <a:t>- Descarregar o programa</a:t>
          </a:r>
          <a:br>
            <a:rPr lang="pt-BR" sz="2200" kern="1200" dirty="0"/>
          </a:br>
          <a:r>
            <a:rPr lang="pt-BR" sz="2200" kern="1200" dirty="0"/>
            <a:t>- Transferir o arquivo de programa para micro:bit.</a:t>
          </a:r>
          <a:endParaRPr lang="en-US" sz="2200" kern="1200" dirty="0"/>
        </a:p>
      </dsp:txBody>
      <dsp:txXfrm>
        <a:off x="1663088" y="2164700"/>
        <a:ext cx="7815112" cy="1554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7CCBD-95B1-43F6-B34C-665C6327C6A9}">
      <dsp:nvSpPr>
        <dsp:cNvPr id="0" name=""/>
        <dsp:cNvSpPr/>
      </dsp:nvSpPr>
      <dsp:spPr>
        <a:xfrm>
          <a:off x="909296" y="777928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64FAE6-2E93-4069-97F1-6291F3A44965}">
      <dsp:nvSpPr>
        <dsp:cNvPr id="0" name=""/>
        <dsp:cNvSpPr/>
      </dsp:nvSpPr>
      <dsp:spPr>
        <a:xfrm>
          <a:off x="1091668" y="989454"/>
          <a:ext cx="584207" cy="5842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25ACD-E16A-4D06-8172-B7987BA6A223}">
      <dsp:nvSpPr>
        <dsp:cNvPr id="0" name=""/>
        <dsp:cNvSpPr/>
      </dsp:nvSpPr>
      <dsp:spPr>
        <a:xfrm>
          <a:off x="2032176" y="862779"/>
          <a:ext cx="2606682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Programar</a:t>
          </a:r>
          <a:r>
            <a:rPr lang="en-US" sz="2200" kern="1200" dirty="0"/>
            <a:t> o </a:t>
          </a:r>
          <a:r>
            <a:rPr lang="en-US" sz="2200" kern="1200" dirty="0" err="1"/>
            <a:t>jogo</a:t>
          </a:r>
          <a:r>
            <a:rPr lang="en-US" sz="2200" kern="1200" dirty="0"/>
            <a:t> recorrendo as </a:t>
          </a:r>
          <a:r>
            <a:rPr lang="en-US" sz="2200" kern="1200" dirty="0" err="1"/>
            <a:t>várias</a:t>
          </a:r>
          <a:r>
            <a:rPr lang="en-US" sz="2200" kern="1200" dirty="0"/>
            <a:t> </a:t>
          </a:r>
          <a:r>
            <a:rPr lang="en-US" sz="2200" kern="1200" dirty="0" err="1"/>
            <a:t>categorias</a:t>
          </a:r>
          <a:r>
            <a:rPr lang="en-US" sz="2200" kern="1200" dirty="0"/>
            <a:t> de </a:t>
          </a:r>
          <a:r>
            <a:rPr lang="en-US" sz="2200" kern="1200" dirty="0" err="1"/>
            <a:t>blocos</a:t>
          </a:r>
          <a:r>
            <a:rPr lang="en-US" sz="2200" kern="1200" dirty="0"/>
            <a:t> de </a:t>
          </a:r>
          <a:r>
            <a:rPr lang="en-US" sz="2200" kern="1200" dirty="0" err="1"/>
            <a:t>programação</a:t>
          </a:r>
          <a:r>
            <a:rPr lang="en-US" sz="2200" kern="1200" dirty="0"/>
            <a:t>.</a:t>
          </a:r>
        </a:p>
      </dsp:txBody>
      <dsp:txXfrm>
        <a:off x="2032176" y="862779"/>
        <a:ext cx="2606682" cy="1007255"/>
      </dsp:txXfrm>
    </dsp:sp>
    <dsp:sp modelId="{EFC7D9BF-1BD6-4E31-BAF8-29ADD9DA7756}">
      <dsp:nvSpPr>
        <dsp:cNvPr id="0" name=""/>
        <dsp:cNvSpPr/>
      </dsp:nvSpPr>
      <dsp:spPr>
        <a:xfrm>
          <a:off x="992254" y="3281985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C3362-EF89-4FEB-B6A4-41BA339E56D1}">
      <dsp:nvSpPr>
        <dsp:cNvPr id="0" name=""/>
        <dsp:cNvSpPr/>
      </dsp:nvSpPr>
      <dsp:spPr>
        <a:xfrm>
          <a:off x="1203777" y="3493508"/>
          <a:ext cx="584207" cy="5842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A1123-6001-4222-A4EB-45736DDFC96F}">
      <dsp:nvSpPr>
        <dsp:cNvPr id="0" name=""/>
        <dsp:cNvSpPr/>
      </dsp:nvSpPr>
      <dsp:spPr>
        <a:xfrm>
          <a:off x="2215349" y="3281985"/>
          <a:ext cx="2374244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Seja</a:t>
          </a:r>
          <a:r>
            <a:rPr lang="en-US" sz="2200" kern="1200" dirty="0"/>
            <a:t> </a:t>
          </a:r>
          <a:r>
            <a:rPr lang="en-US" sz="2200" kern="1200" dirty="0" err="1"/>
            <a:t>criativo</a:t>
          </a:r>
          <a:r>
            <a:rPr lang="en-US" sz="2200" kern="1200" dirty="0"/>
            <a:t> e </a:t>
          </a:r>
          <a:r>
            <a:rPr lang="en-US" sz="2200" kern="1200" dirty="0" err="1"/>
            <a:t>programe</a:t>
          </a:r>
          <a:r>
            <a:rPr lang="en-US" sz="2200" kern="1200" dirty="0"/>
            <a:t> um outro </a:t>
          </a:r>
          <a:r>
            <a:rPr lang="en-US" sz="2200" kern="1200" dirty="0" err="1"/>
            <a:t>jogo</a:t>
          </a:r>
          <a:r>
            <a:rPr lang="en-US" sz="2200" kern="1200" dirty="0"/>
            <a:t>!</a:t>
          </a:r>
        </a:p>
      </dsp:txBody>
      <dsp:txXfrm>
        <a:off x="2215349" y="3281985"/>
        <a:ext cx="2374244" cy="1007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E9F36F-9717-9FE1-1E8C-385E15FC7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/>
              <a:t>Recomendados para idades 9-11 anos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2166C-C1BF-0E36-77D9-FFCD471FD4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33DC5-4483-4BB2-B925-0E0EC3C4D941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7AB7C-D0FF-1F92-CB20-48F5FB508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28B60-1F42-C069-F4CF-9B6FAA3A0F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0BB4-2F1D-4B38-B45C-183088B5921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5064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pt-BR"/>
              <a:t>Recomendados para idades 9-11 anos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CDB1-94F9-BA53-AD69-C72E88EC7C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57DBB875-312D-3F26-6BDA-697DD1EB78F8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178686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1DC815-DAEF-E478-429F-6EDBEB87C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C40C084-3038-018A-2396-FC39A36D73C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14321-8551-5BF8-CB61-0B18832578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AC1571A1-38D1-2B0E-0654-261799D30D25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B25275-A9CE-A504-80C0-FD5BB95CE9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8DF9419-5612-D622-1436-50ACBB4CD9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447867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4063752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088105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2636653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599386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2067654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6079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1333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007742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7304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080899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792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80830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7463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602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290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08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0850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404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5178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74699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3324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956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238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24171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498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7555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3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  <p:sldLayoutId id="2147483682" r:id="rId18"/>
    <p:sldLayoutId id="2147483683" r:id="rId19"/>
    <p:sldLayoutId id="2147483684" r:id="rId20"/>
    <p:sldLayoutId id="2147483685" r:id="rId2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png"/><Relationship Id="rId9" Type="http://schemas.microsoft.com/office/2007/relationships/diagramDrawing" Target="../diagrams/drawin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0.png"/><Relationship Id="rId5" Type="http://schemas.openxmlformats.org/officeDocument/2006/relationships/hyperlink" Target="https://teducativas.madeira.gov.pt/s/ndAKZfZ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1BD9-5292-48B6-5347-E581F238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MICRO:BIT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9DF8-D742-CC38-2A4E-3E5DC8BB4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pt-BR" sz="2600" b="1" dirty="0">
                <a:solidFill>
                  <a:schemeClr val="tx2"/>
                </a:solidFill>
              </a:rPr>
              <a:t>Pedra, Papel ou Tesoura - Lição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68C-F64D-F40D-0F68-B9204AA1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E5211E-6CBF-637C-8744-325AB715D0FA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102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46352DDD-7EAF-BA52-3403-070D675B5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48FB0E2-B56B-A182-69CA-115DB1B4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615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224366" y="227694"/>
            <a:ext cx="9375902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Pedra</a:t>
            </a:r>
            <a:r>
              <a:rPr lang="en-US" dirty="0"/>
              <a:t>,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Tesoura</a:t>
            </a:r>
            <a:r>
              <a:rPr lang="en-US" dirty="0"/>
              <a:t>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10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9" y="1068161"/>
            <a:ext cx="9375902" cy="5040000"/>
          </a:xfrm>
        </p:spPr>
        <p:txBody>
          <a:bodyPr/>
          <a:lstStyle/>
          <a:p>
            <a:pPr marL="533400" indent="-457200">
              <a:buClr>
                <a:schemeClr val="accent2"/>
              </a:buClr>
              <a:buFont typeface="+mj-lt"/>
              <a:buAutoNum type="arabicPeriod" startAt="11"/>
            </a:pPr>
            <a:r>
              <a:rPr lang="pt-BR" dirty="0"/>
              <a:t>Clique no botão </a:t>
            </a:r>
            <a:r>
              <a:rPr lang="pt-BR" dirty="0">
                <a:solidFill>
                  <a:srgbClr val="FF00FF"/>
                </a:solidFill>
              </a:rPr>
              <a:t>SHAKE</a:t>
            </a:r>
            <a:r>
              <a:rPr lang="pt-BR" dirty="0"/>
              <a:t> no simulador e verifique se todas as imagens aparece na execução do programa.</a:t>
            </a:r>
          </a:p>
          <a:p>
            <a:pPr marL="533400" indent="-457200">
              <a:buClr>
                <a:schemeClr val="accent2"/>
              </a:buClr>
              <a:buFont typeface="+mj-lt"/>
              <a:buAutoNum type="arabicPeriod" startAt="11"/>
            </a:pPr>
            <a:r>
              <a:rPr lang="pt-BR" dirty="0"/>
              <a:t>Caso tenha ao seu dispor uma placa micro:bit, ligue ao seu dispositivo e clique em </a:t>
            </a:r>
            <a:r>
              <a:rPr lang="pt-BR" dirty="0">
                <a:solidFill>
                  <a:srgbClr val="9900CC"/>
                </a:solidFill>
              </a:rPr>
              <a:t>Transferir. </a:t>
            </a:r>
            <a:r>
              <a:rPr lang="pt-BR" dirty="0">
                <a:solidFill>
                  <a:schemeClr val="tx1"/>
                </a:solidFill>
              </a:rPr>
              <a:t>S</a:t>
            </a:r>
            <a:r>
              <a:rPr lang="pt-BR" dirty="0"/>
              <a:t>iga as instruções para obter o código no micro:bit.</a:t>
            </a:r>
          </a:p>
          <a:p>
            <a:pPr marL="533400" indent="-457200">
              <a:buClr>
                <a:schemeClr val="accent2"/>
              </a:buClr>
              <a:buFont typeface="+mj-lt"/>
              <a:buAutoNum type="arabicPeriod" startAt="11"/>
            </a:pPr>
            <a:r>
              <a:rPr lang="pt-BR" dirty="0"/>
              <a:t>Execute o seu programa e brinque com os seus colegas.</a:t>
            </a:r>
            <a:endParaRPr lang="en-GB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A9CCD13B-D663-7A71-94B0-0BDE844C66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124" y="3843253"/>
            <a:ext cx="2951355" cy="278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155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5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6" name="Isosceles Triangle 245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7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8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9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0" name="Isosceles Triangle 249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1" name="Isosceles Triangle 250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253" name="Rectangle 252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1543886" y="808074"/>
            <a:ext cx="5698067" cy="447985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 algn="r">
              <a:spcBef>
                <a:spcPct val="0"/>
              </a:spcBef>
              <a:buSzPct val="100000"/>
            </a:pPr>
            <a:r>
              <a:rPr lang="en-US" sz="5400" dirty="0" err="1"/>
              <a:t>Síntese</a:t>
            </a:r>
            <a:endParaRPr lang="en-US" sz="5400" dirty="0"/>
          </a:p>
        </p:txBody>
      </p:sp>
      <p:sp>
        <p:nvSpPr>
          <p:cNvPr id="255" name="Isosceles Triangle 254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490AC-FFA3-3A59-CF43-1998A3E3CD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11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9" name="Isosceles Triangle 258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EBC38B-795C-4405-3859-640AB0B547A5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F6A44E3D-305E-74CC-C000-BFB43800E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EB624B7-8963-BF7D-BCBC-E7B2E8827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61" name="Google Shape;236;p16">
            <a:extLst>
              <a:ext uri="{FF2B5EF4-FFF2-40B4-BE49-F238E27FC236}">
                <a16:creationId xmlns:a16="http://schemas.microsoft.com/office/drawing/2014/main" id="{D5AE15CF-1D1A-10FC-B403-ABDBFB6B8B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5961879"/>
              </p:ext>
            </p:extLst>
          </p:nvPr>
        </p:nvGraphicFramePr>
        <p:xfrm>
          <a:off x="6652438" y="357630"/>
          <a:ext cx="5698067" cy="614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634512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31671B-1111-98C9-4D1B-46B4EC5DB406}"/>
              </a:ext>
            </a:extLst>
          </p:cNvPr>
          <p:cNvGrpSpPr/>
          <p:nvPr/>
        </p:nvGrpSpPr>
        <p:grpSpPr>
          <a:xfrm>
            <a:off x="446314" y="598133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8E7DE8-6FB7-89EA-ABF7-454673586F1E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2E6DF2-7622-A9DE-20A6-75FE4CF3707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5" name="Picture 4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3F5D9DDA-4A28-403D-9E03-A0194410DE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49A9FF-501C-5A9A-A9BC-E8C9BDA4E9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274105-A452-45C4-F48D-CBB843AA9227}"/>
              </a:ext>
            </a:extLst>
          </p:cNvPr>
          <p:cNvSpPr txBox="1"/>
          <p:nvPr/>
        </p:nvSpPr>
        <p:spPr>
          <a:xfrm>
            <a:off x="619760" y="1191155"/>
            <a:ext cx="853186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200" b="0" i="0" u="none" strike="noStrike" dirty="0">
                <a:solidFill>
                  <a:schemeClr val="bg1"/>
                </a:solidFill>
                <a:effectLst/>
              </a:rPr>
              <a:t>Esta proposta educativa foi adaptada e</a:t>
            </a:r>
            <a:r>
              <a:rPr lang="pt-BR" sz="2200" dirty="0">
                <a:solidFill>
                  <a:schemeClr val="bg1"/>
                </a:solidFill>
              </a:rPr>
              <a:t> pode ser realizada online no MakeCode sem o micro:bit físico.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dirty="0">
              <a:solidFill>
                <a:schemeClr val="bg1"/>
              </a:solidFill>
            </a:endParaRPr>
          </a:p>
          <a:p>
            <a:r>
              <a:rPr lang="pt-BR" sz="2200" b="0" i="0" dirty="0">
                <a:solidFill>
                  <a:schemeClr val="bg1"/>
                </a:solidFill>
                <a:effectLst/>
                <a:latin typeface="Trebuchet MS (corpo)"/>
              </a:rPr>
              <a:t>Link da resolução do jogo.</a:t>
            </a:r>
          </a:p>
          <a:p>
            <a:r>
              <a:rPr lang="pt-BR" sz="2200" b="0" i="0" dirty="0">
                <a:solidFill>
                  <a:schemeClr val="bg1"/>
                </a:solidFill>
                <a:effectLst/>
                <a:latin typeface="Trebuchet MS (corpo)"/>
                <a:hlinkClick r:id="rId5"/>
              </a:rPr>
              <a:t>https://teducativas.madeira.gov.pt/s/ndAKZfZ</a:t>
            </a:r>
            <a:endParaRPr lang="pt-BR" sz="2200" b="0" i="0" dirty="0">
              <a:solidFill>
                <a:schemeClr val="bg1"/>
              </a:solidFill>
              <a:effectLst/>
              <a:latin typeface="Trebuchet MS (corpo)"/>
            </a:endParaRPr>
          </a:p>
          <a:p>
            <a:b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</a:rPr>
            </a:br>
            <a:endParaRPr lang="en-GB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9" name="Imagem 8" descr="Uma imagem com texto, Tipo de letra, captura de ecrã, Gráficos&#10;&#10;Descrição gerada automaticamente">
            <a:extLst>
              <a:ext uri="{FF2B5EF4-FFF2-40B4-BE49-F238E27FC236}">
                <a16:creationId xmlns:a16="http://schemas.microsoft.com/office/drawing/2014/main" id="{749F3D73-DAC7-7F58-D553-F052C4ED2D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9334" y="4266461"/>
            <a:ext cx="5882697" cy="165424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1500"/>
              </a:spcBef>
              <a:spcAft>
                <a:spcPts val="500"/>
              </a:spcAft>
            </a:pPr>
            <a: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  <a:t>Principais aprendizagens:</a:t>
            </a:r>
            <a:b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</a:br>
            <a:endParaRPr lang="en-GB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18BD10F8-0F45-8F35-0628-DA881FA8E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574" y="179482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err="1"/>
              <a:t>Utilizar</a:t>
            </a:r>
            <a:r>
              <a:rPr lang="en-GB" sz="2400" dirty="0"/>
              <a:t> </a:t>
            </a:r>
            <a:r>
              <a:rPr lang="en-GB" sz="2400" dirty="0" err="1"/>
              <a:t>mais</a:t>
            </a:r>
            <a:r>
              <a:rPr lang="en-GB" sz="2400" dirty="0"/>
              <a:t> </a:t>
            </a:r>
            <a:r>
              <a:rPr lang="en-GB" sz="2400" dirty="0" err="1"/>
              <a:t>categorias</a:t>
            </a:r>
            <a:r>
              <a:rPr lang="en-GB" sz="2400" dirty="0"/>
              <a:t> de </a:t>
            </a:r>
            <a:r>
              <a:rPr lang="en-GB" sz="2400" dirty="0" err="1"/>
              <a:t>blocos</a:t>
            </a:r>
            <a:r>
              <a:rPr lang="en-GB" sz="2400" dirty="0"/>
              <a:t> de </a:t>
            </a:r>
            <a:r>
              <a:rPr lang="en-GB" sz="2400" dirty="0" err="1"/>
              <a:t>programação</a:t>
            </a:r>
            <a:r>
              <a:rPr lang="en-GB" sz="2400" dirty="0"/>
              <a:t> para </a:t>
            </a:r>
            <a:r>
              <a:rPr lang="en-GB" sz="2400" dirty="0" err="1"/>
              <a:t>executar</a:t>
            </a:r>
            <a:r>
              <a:rPr lang="en-GB" sz="2400" dirty="0"/>
              <a:t> o </a:t>
            </a:r>
            <a:r>
              <a:rPr lang="en-GB" sz="2400" dirty="0" err="1"/>
              <a:t>jogo</a:t>
            </a:r>
            <a:r>
              <a:rPr lang="en-GB" sz="2400" dirty="0"/>
              <a:t> “</a:t>
            </a:r>
            <a:r>
              <a:rPr lang="en-GB" sz="2400" dirty="0" err="1"/>
              <a:t>Pedra</a:t>
            </a:r>
            <a:r>
              <a:rPr lang="en-GB" sz="2400" dirty="0"/>
              <a:t>, </a:t>
            </a:r>
            <a:r>
              <a:rPr lang="en-GB" sz="2400" dirty="0" err="1"/>
              <a:t>Papel</a:t>
            </a:r>
            <a:r>
              <a:rPr lang="en-GB" sz="2400" dirty="0"/>
              <a:t> </a:t>
            </a:r>
            <a:r>
              <a:rPr lang="en-GB" sz="2400" dirty="0" err="1"/>
              <a:t>ou</a:t>
            </a:r>
            <a:r>
              <a:rPr lang="en-GB" sz="2400" dirty="0"/>
              <a:t> </a:t>
            </a:r>
            <a:r>
              <a:rPr lang="en-GB" sz="2400" dirty="0" err="1"/>
              <a:t>Tesoura</a:t>
            </a:r>
            <a:r>
              <a:rPr lang="en-GB" sz="2400" dirty="0"/>
              <a:t>”: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Controlo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Entrada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Variáveis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Música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Lógica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err="1"/>
              <a:t>Matemática</a:t>
            </a:r>
            <a:r>
              <a:rPr lang="en-GB" sz="2400" dirty="0"/>
              <a:t>.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2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4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5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6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Isosceles Triangle 157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160" name="Rectangle 15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Recorde</a:t>
            </a:r>
            <a:r>
              <a:rPr lang="en-US" dirty="0"/>
              <a:t> que…</a:t>
            </a:r>
          </a:p>
        </p:txBody>
      </p:sp>
      <p:sp>
        <p:nvSpPr>
          <p:cNvPr id="162" name="Isosceles Triangle 16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99459-A8DF-F5CA-73EC-A3031339F07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894532" y="6182876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164" name="Isosceles Triangle 16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144" name="Google Shape;142;p4">
            <a:extLst>
              <a:ext uri="{FF2B5EF4-FFF2-40B4-BE49-F238E27FC236}">
                <a16:creationId xmlns:a16="http://schemas.microsoft.com/office/drawing/2014/main" id="{6ECC479B-2830-70DA-6DB7-7933C97D9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5955672"/>
              </p:ext>
            </p:extLst>
          </p:nvPr>
        </p:nvGraphicFramePr>
        <p:xfrm>
          <a:off x="1286933" y="1948542"/>
          <a:ext cx="9781560" cy="423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A7B04F32-2195-98D9-7D3E-A6C0E14B9DD9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178D48C6-20CD-0951-502A-8D3DB024E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83DD7D1-071C-BC47-3A1F-253E02550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Pedra</a:t>
            </a:r>
            <a:r>
              <a:rPr lang="en-US" dirty="0"/>
              <a:t>,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Tesoura</a:t>
            </a:r>
            <a:r>
              <a:rPr lang="en-US" dirty="0"/>
              <a:t>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AB370D-EF68-6374-B987-3034637AB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D8459A-E866-715E-FCF2-C8AD15617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4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5D6C28D-7B9C-3F5D-42DE-1342D8840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3558" y="1183924"/>
            <a:ext cx="10807727" cy="5040000"/>
          </a:xfrm>
        </p:spPr>
        <p:txBody>
          <a:bodyPr/>
          <a:lstStyle/>
          <a:p>
            <a:pPr marL="533400" indent="-457200">
              <a:buClr>
                <a:schemeClr val="accent2"/>
              </a:buClr>
              <a:buSzPct val="100000"/>
              <a:buFont typeface="+mj-lt"/>
              <a:buAutoNum type="arabicPeriod"/>
            </a:pP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Use a categoria </a:t>
            </a:r>
            <a:r>
              <a:rPr lang="pt-BR" sz="2200" kern="100" dirty="0">
                <a:solidFill>
                  <a:srgbClr val="FF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Entrada</a:t>
            </a: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para inserir o bloco </a:t>
            </a:r>
            <a:r>
              <a:rPr lang="pt-BR" sz="2200" kern="100" dirty="0">
                <a:solidFill>
                  <a:srgbClr val="FF00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em agitar</a:t>
            </a:r>
            <a:r>
              <a:rPr lang="pt-BR" sz="2200" kern="100" dirty="0">
                <a:solidFill>
                  <a:srgbClr val="FF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 área de programação para executar o código ao agitar o micro:bit.</a:t>
            </a:r>
          </a:p>
          <a:p>
            <a:pPr marL="533400" indent="-457200">
              <a:buClr>
                <a:schemeClr val="accent2"/>
              </a:buClr>
              <a:buSzPct val="100000"/>
              <a:buFont typeface="+mj-lt"/>
              <a:buAutoNum type="arabicPeriod"/>
            </a:pPr>
            <a:endParaRPr lang="pt-BR" sz="2200" kern="100" dirty="0">
              <a:solidFill>
                <a:srgbClr val="33333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6200" indent="0">
              <a:buClr>
                <a:schemeClr val="accent2"/>
              </a:buClr>
              <a:buSzPct val="100000"/>
              <a:buNone/>
            </a:pPr>
            <a:endParaRPr lang="pt-BR" sz="2200" kern="100" dirty="0">
              <a:solidFill>
                <a:srgbClr val="333333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33400" indent="-457200">
              <a:buClr>
                <a:schemeClr val="accent2"/>
              </a:buClr>
              <a:buSzPct val="100000"/>
              <a:buFont typeface="+mj-lt"/>
              <a:buAutoNum type="arabicPeriod" startAt="2"/>
            </a:pP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Crie uma variável na categoria </a:t>
            </a:r>
            <a:r>
              <a:rPr lang="pt-BR" sz="2200" kern="100" dirty="0">
                <a:solidFill>
                  <a:schemeClr val="accent5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Variáveis</a:t>
            </a: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com o nome </a:t>
            </a:r>
            <a:r>
              <a:rPr lang="pt-BR" sz="2200" kern="100" dirty="0">
                <a:solidFill>
                  <a:schemeClr val="accent5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hand</a:t>
            </a:r>
            <a:r>
              <a:rPr lang="pt-BR" sz="22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533400" indent="-457200">
              <a:buClr>
                <a:schemeClr val="accent2"/>
              </a:buClr>
              <a:buSzPct val="100000"/>
              <a:buFont typeface="+mj-lt"/>
              <a:buAutoNum type="arabicPeriod" startAt="2"/>
            </a:pPr>
            <a:endParaRPr lang="pt-BR" sz="2200" kern="1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33400" indent="-457200">
              <a:buClr>
                <a:schemeClr val="accent2"/>
              </a:buClr>
              <a:buSzPct val="100000"/>
              <a:buFont typeface="+mj-lt"/>
              <a:buAutoNum type="arabicPeriod" startAt="2"/>
            </a:pPr>
            <a:endParaRPr lang="pt-BR" sz="2200" kern="100" dirty="0">
              <a:solidFill>
                <a:srgbClr val="333333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33400" indent="-457200">
              <a:buClr>
                <a:schemeClr val="accent2"/>
              </a:buClr>
              <a:buSzPct val="100000"/>
              <a:buFont typeface="+mj-lt"/>
              <a:buAutoNum type="arabicPeriod" startAt="2"/>
            </a:pPr>
            <a:r>
              <a:rPr lang="en-GB" sz="2200" kern="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Adicione</a:t>
            </a:r>
            <a:r>
              <a:rPr lang="en-GB" sz="2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um </a:t>
            </a:r>
            <a:r>
              <a:rPr lang="en-GB" sz="2200" kern="1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bloco</a:t>
            </a:r>
            <a:r>
              <a:rPr lang="en-GB" sz="2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kern="100" dirty="0" err="1">
                <a:solidFill>
                  <a:srgbClr val="7030A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escolher</a:t>
            </a:r>
            <a:r>
              <a:rPr lang="en-GB" sz="2200" kern="100" dirty="0">
                <a:solidFill>
                  <a:srgbClr val="7030A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kern="100" dirty="0" err="1">
                <a:solidFill>
                  <a:srgbClr val="7030A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aleatório</a:t>
            </a:r>
            <a:r>
              <a:rPr lang="en-GB" sz="2200" kern="100" dirty="0">
                <a:solidFill>
                  <a:srgbClr val="7030A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entre 1 a 3, </a:t>
            </a:r>
            <a:r>
              <a:rPr lang="en-GB" sz="22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 </a:t>
            </a:r>
            <a:r>
              <a:rPr lang="en-GB" sz="22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categoria</a:t>
            </a:r>
            <a:r>
              <a:rPr lang="en-GB" sz="22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kern="100" dirty="0" err="1">
                <a:solidFill>
                  <a:srgbClr val="7030A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Matemática</a:t>
            </a:r>
            <a:r>
              <a:rPr lang="en-GB" sz="2200" kern="100" dirty="0">
                <a:solidFill>
                  <a:srgbClr val="7030A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para </a:t>
            </a:r>
            <a:r>
              <a:rPr lang="en-GB" sz="22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armazendados</a:t>
            </a:r>
            <a:r>
              <a:rPr lang="en-GB" sz="22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</a:t>
            </a:r>
            <a:r>
              <a:rPr lang="en-GB" sz="22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dados </a:t>
            </a:r>
            <a:r>
              <a:rPr lang="en-GB" sz="22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GB" sz="22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kern="1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variável</a:t>
            </a:r>
            <a:r>
              <a:rPr lang="en-GB" sz="2200" kern="100" dirty="0">
                <a:solidFill>
                  <a:srgbClr val="7030A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200" kern="100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hand</a:t>
            </a:r>
            <a:r>
              <a:rPr lang="en-GB" sz="22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533400" indent="-457200">
              <a:buFont typeface="+mj-lt"/>
              <a:buAutoNum type="arabicPeriod" startAt="2"/>
            </a:pPr>
            <a:endParaRPr lang="en-GB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720E828-61AB-E803-856D-F74FF09A0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7024" y="1728561"/>
            <a:ext cx="1531753" cy="1120237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444C044B-A1FF-8884-3418-4058822D27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6787" b="34411"/>
          <a:stretch/>
        </p:blipFill>
        <p:spPr>
          <a:xfrm>
            <a:off x="8867029" y="2420132"/>
            <a:ext cx="2844651" cy="1843818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C06CE4DF-666D-6A21-24B1-D28680360C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7671" y="4869854"/>
            <a:ext cx="4778154" cy="131075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224366" y="227694"/>
            <a:ext cx="9375902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Programar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Pedra</a:t>
            </a:r>
            <a:r>
              <a:rPr lang="en-US" dirty="0"/>
              <a:t>,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Tesoura</a:t>
            </a:r>
            <a:r>
              <a:rPr lang="en-US" dirty="0"/>
              <a:t>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2099" y="903631"/>
            <a:ext cx="10807727" cy="5040000"/>
          </a:xfrm>
        </p:spPr>
        <p:txBody>
          <a:bodyPr/>
          <a:lstStyle/>
          <a:p>
            <a:pPr marL="76200" indent="0">
              <a:buNone/>
            </a:pPr>
            <a:r>
              <a:rPr lang="pt-BR" sz="2200" dirty="0"/>
              <a:t>Numa etapa posterior, cada um dos números possíveis ( 1, 2, ou 3) é correspondido à sua própria imagem. A imagem é mostrada nos LEDs quando o número correspondente é escolhido.</a:t>
            </a:r>
          </a:p>
          <a:p>
            <a:pPr marL="533400" indent="-457200">
              <a:buClr>
                <a:schemeClr val="accent2"/>
              </a:buClr>
              <a:buFont typeface="+mj-lt"/>
              <a:buAutoNum type="arabicPeriod" startAt="4"/>
            </a:pPr>
            <a:r>
              <a:rPr lang="en-US" dirty="0" err="1"/>
              <a:t>Coloque</a:t>
            </a:r>
            <a:r>
              <a:rPr lang="en-US" dirty="0"/>
              <a:t> um </a:t>
            </a:r>
            <a:r>
              <a:rPr lang="en-US" dirty="0" err="1"/>
              <a:t>bloco</a:t>
            </a:r>
            <a:r>
              <a:rPr lang="en-US" dirty="0"/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n-US" dirty="0"/>
              <a:t> (se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sob a </a:t>
            </a:r>
            <a:r>
              <a:rPr lang="en-US" dirty="0" err="1">
                <a:solidFill>
                  <a:srgbClr val="7030A0"/>
                </a:solidFill>
              </a:rPr>
              <a:t>escolha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err="1">
                <a:solidFill>
                  <a:srgbClr val="7030A0"/>
                </a:solidFill>
              </a:rPr>
              <a:t>aleatória</a:t>
            </a:r>
            <a:r>
              <a:rPr lang="en-US" dirty="0"/>
              <a:t> e </a:t>
            </a:r>
            <a:r>
              <a:rPr lang="en-US" dirty="0" err="1"/>
              <a:t>verifique</a:t>
            </a:r>
            <a:r>
              <a:rPr lang="en-US" dirty="0"/>
              <a:t> se </a:t>
            </a:r>
            <a:r>
              <a:rPr lang="en-US" dirty="0">
                <a:solidFill>
                  <a:schemeClr val="accent5"/>
                </a:solidFill>
              </a:rPr>
              <a:t>hand</a:t>
            </a:r>
            <a:r>
              <a:rPr lang="en-US" dirty="0"/>
              <a:t> é </a:t>
            </a:r>
            <a:r>
              <a:rPr lang="en-US" dirty="0" err="1"/>
              <a:t>igual</a:t>
            </a:r>
            <a:r>
              <a:rPr lang="en-US" dirty="0"/>
              <a:t> a 1. Se sim, </a:t>
            </a:r>
            <a:r>
              <a:rPr lang="en-US" dirty="0" err="1"/>
              <a:t>adicione</a:t>
            </a:r>
            <a:r>
              <a:rPr lang="en-US" dirty="0"/>
              <a:t> o </a:t>
            </a:r>
            <a:r>
              <a:rPr lang="en-US" dirty="0" err="1"/>
              <a:t>bloco</a:t>
            </a:r>
            <a:r>
              <a:rPr lang="en-US" dirty="0"/>
              <a:t> </a:t>
            </a:r>
            <a:r>
              <a:rPr lang="en-US" dirty="0" err="1">
                <a:solidFill>
                  <a:srgbClr val="0070C0"/>
                </a:solidFill>
              </a:rPr>
              <a:t>mostrar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leds</a:t>
            </a:r>
            <a:r>
              <a:rPr lang="en-US" dirty="0">
                <a:solidFill>
                  <a:srgbClr val="0070C0"/>
                </a:solidFill>
              </a:rPr>
              <a:t> e </a:t>
            </a:r>
            <a:r>
              <a:rPr lang="en-US" dirty="0" err="1">
                <a:solidFill>
                  <a:srgbClr val="0070C0"/>
                </a:solidFill>
              </a:rPr>
              <a:t>irá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aparecer</a:t>
            </a:r>
            <a:r>
              <a:rPr lang="en-US" dirty="0"/>
              <a:t> a </a:t>
            </a:r>
            <a:r>
              <a:rPr lang="en-US" dirty="0" err="1"/>
              <a:t>imagem</a:t>
            </a:r>
            <a:r>
              <a:rPr lang="en-US" dirty="0"/>
              <a:t> de um </a:t>
            </a:r>
            <a:r>
              <a:rPr lang="en-US" dirty="0" err="1"/>
              <a:t>pedaço</a:t>
            </a:r>
            <a:r>
              <a:rPr lang="en-US" dirty="0"/>
              <a:t> de </a:t>
            </a:r>
            <a:r>
              <a:rPr lang="en-US" dirty="0" err="1"/>
              <a:t>papel</a:t>
            </a:r>
            <a:r>
              <a:rPr lang="en-US" dirty="0"/>
              <a:t>. O </a:t>
            </a:r>
            <a:r>
              <a:rPr lang="en-US" dirty="0" err="1"/>
              <a:t>número</a:t>
            </a:r>
            <a:r>
              <a:rPr lang="en-US" dirty="0"/>
              <a:t> 1 é o valor do </a:t>
            </a:r>
            <a:r>
              <a:rPr lang="en-US" dirty="0" err="1"/>
              <a:t>papel</a:t>
            </a:r>
            <a:r>
              <a:rPr lang="en-US" dirty="0"/>
              <a:t>.</a:t>
            </a:r>
          </a:p>
          <a:p>
            <a:endParaRPr lang="en-GB" dirty="0"/>
          </a:p>
        </p:txBody>
      </p:sp>
      <p:pic>
        <p:nvPicPr>
          <p:cNvPr id="3" name="Imagem 2" descr="Uma imagem com texto, captura de ecrã, design&#10;&#10;Descrição gerada automaticamente">
            <a:extLst>
              <a:ext uri="{FF2B5EF4-FFF2-40B4-BE49-F238E27FC236}">
                <a16:creationId xmlns:a16="http://schemas.microsoft.com/office/drawing/2014/main" id="{3FD82886-29FD-26EF-0CC3-500F2D8FB2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8842" y="3470198"/>
            <a:ext cx="3365309" cy="2700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40340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224366" y="227694"/>
            <a:ext cx="9375902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Pedra</a:t>
            </a:r>
            <a:r>
              <a:rPr lang="en-US" dirty="0"/>
              <a:t>,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Tesoura</a:t>
            </a:r>
            <a:r>
              <a:rPr lang="en-US" dirty="0"/>
              <a:t>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3400" indent="-457200">
              <a:buClr>
                <a:schemeClr val="accent2"/>
              </a:buClr>
              <a:buFont typeface="+mj-lt"/>
              <a:buAutoNum type="arabicPeriod" startAt="5"/>
            </a:pPr>
            <a:r>
              <a:rPr lang="pt-BR" dirty="0"/>
              <a:t>Coloque um bloco de </a:t>
            </a:r>
            <a:r>
              <a:rPr lang="pt-BR" dirty="0">
                <a:solidFill>
                  <a:schemeClr val="accent5"/>
                </a:solidFill>
              </a:rPr>
              <a:t>tocar o som</a:t>
            </a:r>
            <a:r>
              <a:rPr lang="pt-BR" dirty="0"/>
              <a:t> sob os LEDs de exibição e edite-o para que pareça papel.</a:t>
            </a:r>
          </a:p>
          <a:p>
            <a:pPr marL="533400" indent="-457200">
              <a:buAutoNum type="arabicPeriod" startAt="5"/>
            </a:pPr>
            <a:endParaRPr lang="en-GB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0140439-3572-30FE-C580-0D116FFC0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7850" y="1776188"/>
            <a:ext cx="4762913" cy="4496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91659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224366" y="227694"/>
            <a:ext cx="9375902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Programar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Pedra</a:t>
            </a:r>
            <a:r>
              <a:rPr lang="en-US" dirty="0"/>
              <a:t>,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Tesoura</a:t>
            </a:r>
            <a:r>
              <a:rPr lang="en-US" dirty="0"/>
              <a:t>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7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0891" y="895476"/>
            <a:ext cx="9289377" cy="5040000"/>
          </a:xfrm>
        </p:spPr>
        <p:txBody>
          <a:bodyPr/>
          <a:lstStyle/>
          <a:p>
            <a:pPr marL="533400" indent="-457200">
              <a:buClr>
                <a:schemeClr val="accent2"/>
              </a:buClr>
              <a:buFont typeface="+mj-lt"/>
              <a:buAutoNum type="arabicPeriod" startAt="6"/>
            </a:pP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Clique no botão </a:t>
            </a:r>
            <a:r>
              <a:rPr lang="pt-BR" sz="2200" b="1" kern="100" dirty="0">
                <a:solidFill>
                  <a:srgbClr val="FF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SHAKE (agitar)</a:t>
            </a: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no simulador. Se você tentar várias vezes, deverá ver uma imagem de papel na tela.</a:t>
            </a:r>
          </a:p>
          <a:p>
            <a:pPr marL="533400" indent="-457200">
              <a:buClr>
                <a:schemeClr val="accent2"/>
              </a:buClr>
              <a:buFont typeface="+mj-lt"/>
              <a:buAutoNum type="arabicPeriod" startAt="6"/>
            </a:pPr>
            <a:endParaRPr lang="pt-BR" sz="2200" kern="100" dirty="0">
              <a:solidFill>
                <a:srgbClr val="333333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33400" indent="-457200">
              <a:buClr>
                <a:schemeClr val="accent2"/>
              </a:buClr>
              <a:buFont typeface="+mj-lt"/>
              <a:buAutoNum type="arabicPeriod" startAt="6"/>
            </a:pPr>
            <a:endParaRPr lang="en-GB" sz="22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76200" indent="0">
              <a:buNone/>
            </a:pPr>
            <a:r>
              <a:rPr lang="pt-BR" sz="2200" kern="100" dirty="0">
                <a:solidFill>
                  <a:schemeClr val="accent2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pt-BR" sz="2200" kern="100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Clique no botão </a:t>
            </a:r>
            <a:r>
              <a:rPr lang="pt-BR" sz="2200" b="1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(+)</a:t>
            </a: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para adicionar um </a:t>
            </a:r>
            <a:r>
              <a:rPr lang="pt-BR" sz="2200" kern="1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</a:t>
            </a:r>
            <a:r>
              <a:rPr lang="pt-BR" sz="2200" kern="100" dirty="0"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  <a:r>
              <a:rPr lang="pt-BR" sz="1800" kern="100" dirty="0">
                <a:solidFill>
                  <a:srgbClr val="FFFFFF"/>
                </a:solidFill>
                <a:effectLst/>
                <a:latin typeface="Ubuntu Mono" panose="020B0509030602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else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A59C3F3-8E83-616E-7FDE-BA10538CA4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5799" y="2035473"/>
            <a:ext cx="2951355" cy="2787053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90746D3E-4D4C-8DE0-09AC-68B6622FB2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0103" y="1532085"/>
            <a:ext cx="4121818" cy="44891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4835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224366" y="227694"/>
            <a:ext cx="9375902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Pedra</a:t>
            </a:r>
            <a:r>
              <a:rPr lang="en-US" dirty="0"/>
              <a:t>,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Tesoura</a:t>
            </a:r>
            <a:r>
              <a:rPr lang="en-US" dirty="0"/>
              <a:t>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8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9" y="1068161"/>
            <a:ext cx="5436162" cy="5040000"/>
          </a:xfrm>
        </p:spPr>
        <p:txBody>
          <a:bodyPr>
            <a:normAutofit/>
          </a:bodyPr>
          <a:lstStyle/>
          <a:p>
            <a:pPr marL="533400" indent="-457200">
              <a:buClr>
                <a:schemeClr val="accent2"/>
              </a:buClr>
              <a:buSzPct val="100000"/>
              <a:buAutoNum type="arabicPeriod" startAt="8"/>
            </a:pPr>
            <a:r>
              <a:rPr lang="pt-BR" sz="2200" dirty="0"/>
              <a:t>Adicione um </a:t>
            </a:r>
            <a:r>
              <a:rPr lang="pt-BR" sz="2200" dirty="0">
                <a:solidFill>
                  <a:srgbClr val="0070C0"/>
                </a:solidFill>
              </a:rPr>
              <a:t>bloco mostrar leds </a:t>
            </a:r>
            <a:r>
              <a:rPr lang="pt-BR" sz="2200" dirty="0"/>
              <a:t>e um bloco </a:t>
            </a:r>
            <a:r>
              <a:rPr lang="pt-BR" sz="2200" dirty="0">
                <a:solidFill>
                  <a:schemeClr val="accent5"/>
                </a:solidFill>
              </a:rPr>
              <a:t>tocar o som </a:t>
            </a:r>
            <a:r>
              <a:rPr lang="pt-BR" sz="2200" dirty="0"/>
              <a:t>dentro do </a:t>
            </a: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senão</a:t>
            </a:r>
            <a:r>
              <a:rPr lang="pt-BR" sz="2200" dirty="0"/>
              <a:t> . </a:t>
            </a:r>
          </a:p>
          <a:p>
            <a:pPr marL="76200" indent="0">
              <a:buNone/>
            </a:pPr>
            <a:r>
              <a:rPr lang="pt-BR" sz="2200" dirty="0"/>
              <a:t>	Faça uma 	imagem para uma tesoura 	usando LEDs e crie um som de 	tesoura.</a:t>
            </a:r>
            <a:endParaRPr lang="en-GB" sz="2200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524124FB-08D9-9092-E271-B620A94DAF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718" y="1008305"/>
            <a:ext cx="3168120" cy="4987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6109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224366" y="227694"/>
            <a:ext cx="9375902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Programa</a:t>
            </a:r>
            <a:r>
              <a:rPr lang="en-US" dirty="0"/>
              <a:t> o </a:t>
            </a:r>
            <a:r>
              <a:rPr lang="en-US" dirty="0" err="1"/>
              <a:t>jogo</a:t>
            </a:r>
            <a:r>
              <a:rPr lang="en-US" dirty="0"/>
              <a:t> “</a:t>
            </a:r>
            <a:r>
              <a:rPr lang="en-US" dirty="0" err="1"/>
              <a:t>Pedra</a:t>
            </a:r>
            <a:r>
              <a:rPr lang="en-US" dirty="0"/>
              <a:t>, </a:t>
            </a:r>
            <a:r>
              <a:rPr lang="en-US" dirty="0" err="1"/>
              <a:t>Papel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Tesoura</a:t>
            </a:r>
            <a:r>
              <a:rPr lang="en-US" dirty="0"/>
              <a:t>”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9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9" y="1068161"/>
            <a:ext cx="8251500" cy="5040000"/>
          </a:xfrm>
        </p:spPr>
        <p:txBody>
          <a:bodyPr/>
          <a:lstStyle/>
          <a:p>
            <a:pPr marL="533400" indent="-457200">
              <a:buClr>
                <a:schemeClr val="accent2"/>
              </a:buClr>
              <a:buFont typeface="+mj-lt"/>
              <a:buAutoNum type="arabicPeriod" startAt="9"/>
            </a:pPr>
            <a:r>
              <a:rPr lang="pt-BR" dirty="0"/>
              <a:t>Clique no botão (+) novamente para adicionar uma seção 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a não ser que</a:t>
            </a:r>
            <a:r>
              <a:rPr lang="pt-BR" dirty="0"/>
              <a:t>. Agora, adicione um bloco 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condicional</a:t>
            </a:r>
            <a:r>
              <a:rPr lang="pt-BR" dirty="0"/>
              <a:t> para </a:t>
            </a:r>
            <a:r>
              <a:rPr lang="pt-BR" dirty="0">
                <a:solidFill>
                  <a:schemeClr val="accent5"/>
                </a:solidFill>
              </a:rPr>
              <a:t>hand = 2</a:t>
            </a:r>
            <a:r>
              <a:rPr lang="pt-BR" dirty="0"/>
              <a:t> ao espaço vazio </a:t>
            </a:r>
            <a:r>
              <a:rPr lang="pt-BR" dirty="0">
                <a:solidFill>
                  <a:schemeClr val="accent2"/>
                </a:solidFill>
              </a:rPr>
              <a:t>então </a:t>
            </a:r>
            <a:r>
              <a:rPr lang="pt-BR" dirty="0">
                <a:solidFill>
                  <a:schemeClr val="tx1"/>
                </a:solidFill>
              </a:rPr>
              <a:t>a variável </a:t>
            </a:r>
            <a:r>
              <a:rPr lang="pt-BR" dirty="0">
                <a:solidFill>
                  <a:schemeClr val="accent5"/>
                </a:solidFill>
              </a:rPr>
              <a:t>hand</a:t>
            </a:r>
            <a:r>
              <a:rPr lang="pt-BR" dirty="0">
                <a:solidFill>
                  <a:schemeClr val="tx1"/>
                </a:solidFill>
              </a:rPr>
              <a:t> </a:t>
            </a:r>
            <a:r>
              <a:rPr lang="pt-BR" dirty="0"/>
              <a:t>pode ser 1, 2, ou 3, na qual pode mostrar qualquer imagem de leds definidas.</a:t>
            </a:r>
          </a:p>
          <a:p>
            <a:pPr marL="533400" indent="-457200">
              <a:buClr>
                <a:schemeClr val="accent2"/>
              </a:buClr>
              <a:buFont typeface="+mj-lt"/>
              <a:buAutoNum type="arabicPeriod" startAt="9"/>
            </a:pPr>
            <a:r>
              <a:rPr lang="pt-BR" dirty="0"/>
              <a:t> Adicione mais um bloco de </a:t>
            </a:r>
            <a:r>
              <a:rPr lang="pt-BR" dirty="0">
                <a:solidFill>
                  <a:srgbClr val="0070C0"/>
                </a:solidFill>
              </a:rPr>
              <a:t>mostrar leds </a:t>
            </a:r>
            <a:r>
              <a:rPr lang="pt-BR" dirty="0"/>
              <a:t>e </a:t>
            </a:r>
            <a:r>
              <a:rPr lang="pt-BR" dirty="0">
                <a:solidFill>
                  <a:schemeClr val="accent5"/>
                </a:solidFill>
              </a:rPr>
              <a:t>tocar som</a:t>
            </a:r>
            <a:r>
              <a:rPr lang="pt-BR" dirty="0">
                <a:solidFill>
                  <a:schemeClr val="tx1"/>
                </a:solidFill>
              </a:rPr>
              <a:t>,</a:t>
            </a:r>
            <a:r>
              <a:rPr lang="pt-BR" dirty="0"/>
              <a:t> coloque-os dentro do </a:t>
            </a:r>
            <a:r>
              <a:rPr lang="pt-BR" dirty="0">
                <a:solidFill>
                  <a:schemeClr val="accent1">
                    <a:lumMod val="75000"/>
                  </a:schemeClr>
                </a:solidFill>
              </a:rPr>
              <a:t>senão</a:t>
            </a:r>
            <a:r>
              <a:rPr lang="pt-BR" dirty="0"/>
              <a:t>. Faça uma imagem de uma pedra nos LEDs e crie um som semelhante ao de uma pedra.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13253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855</TotalTime>
  <Words>722</Words>
  <Application>Microsoft Office PowerPoint</Application>
  <PresentationFormat>Ecrã Panorâmico</PresentationFormat>
  <Paragraphs>85</Paragraphs>
  <Slides>12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24" baseType="lpstr">
      <vt:lpstr>Wingdings 3</vt:lpstr>
      <vt:lpstr>Trebuchet MS (corpo)</vt:lpstr>
      <vt:lpstr>Arial</vt:lpstr>
      <vt:lpstr>Times New Roman</vt:lpstr>
      <vt:lpstr>Trebuchet MS</vt:lpstr>
      <vt:lpstr>Wingdings</vt:lpstr>
      <vt:lpstr>Montserrat</vt:lpstr>
      <vt:lpstr>Helvetica</vt:lpstr>
      <vt:lpstr>Calibri</vt:lpstr>
      <vt:lpstr>Ubuntu Mono</vt:lpstr>
      <vt:lpstr>Century</vt:lpstr>
      <vt:lpstr>Facet</vt:lpstr>
      <vt:lpstr>MICRO:BIT</vt:lpstr>
      <vt:lpstr>Principais aprendizagens: </vt:lpstr>
      <vt:lpstr>Recorde que…</vt:lpstr>
      <vt:lpstr>Programa o jogo “Pedra, Papel ou Tesoura”</vt:lpstr>
      <vt:lpstr>Programar o jogo “Pedra, Papel ou Tesoura”</vt:lpstr>
      <vt:lpstr>Programa o jogo “Pedra, Papel ou Tesoura”</vt:lpstr>
      <vt:lpstr>Programar o jogo “Pedra, Papel ou Tesoura”</vt:lpstr>
      <vt:lpstr>Programa o jogo “Pedra, Papel ou Tesoura”</vt:lpstr>
      <vt:lpstr>Programa o jogo “Pedra, Papel ou Tesoura”</vt:lpstr>
      <vt:lpstr>Programa o jogo “Pedra, Papel ou Tesoura”</vt:lpstr>
      <vt:lpstr>Síntese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Audília de Agrela Pita</cp:lastModifiedBy>
  <cp:revision>17</cp:revision>
  <dcterms:created xsi:type="dcterms:W3CDTF">2018-03-14T15:10:09Z</dcterms:created>
  <dcterms:modified xsi:type="dcterms:W3CDTF">2024-09-18T13:15:04Z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